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7" r:id="rId4"/>
  </p:sldMasterIdLst>
  <p:notesMasterIdLst>
    <p:notesMasterId r:id="rId15"/>
  </p:notesMasterIdLst>
  <p:handoutMasterIdLst>
    <p:handoutMasterId r:id="rId16"/>
  </p:handoutMasterIdLst>
  <p:sldIdLst>
    <p:sldId id="256" r:id="rId5"/>
    <p:sldId id="525" r:id="rId6"/>
    <p:sldId id="269" r:id="rId7"/>
    <p:sldId id="276" r:id="rId8"/>
    <p:sldId id="278" r:id="rId9"/>
    <p:sldId id="273" r:id="rId10"/>
    <p:sldId id="524" r:id="rId11"/>
    <p:sldId id="277" r:id="rId12"/>
    <p:sldId id="280" r:id="rId13"/>
    <p:sldId id="526" r:id="rId14"/>
  </p:sldIdLst>
  <p:sldSz cx="9134475" cy="12179300" type="ledg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36" userDrawn="1">
          <p15:clr>
            <a:srgbClr val="A4A3A4"/>
          </p15:clr>
        </p15:guide>
        <p15:guide id="3" pos="287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20A0"/>
    <a:srgbClr val="0364BD"/>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60"/>
  </p:normalViewPr>
  <p:slideViewPr>
    <p:cSldViewPr snapToGrid="0" showGuides="1">
      <p:cViewPr varScale="1">
        <p:scale>
          <a:sx n="47" d="100"/>
          <a:sy n="47" d="100"/>
        </p:scale>
        <p:origin x="2462" y="48"/>
      </p:cViewPr>
      <p:guideLst>
        <p:guide orient="horz" pos="3836"/>
        <p:guide pos="2877"/>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3.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70057-BAE7-4CC6-BD50-1785CEC26564}"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458CEE8F-46E4-47E9-9159-169D2BD60094}">
      <dgm:prSet custT="1"/>
      <dgm:spPr>
        <a:solidFill>
          <a:srgbClr val="FF0000"/>
        </a:solidFill>
      </dgm:spPr>
      <dgm:t>
        <a:bodyPr/>
        <a:lstStyle/>
        <a:p>
          <a:r>
            <a:rPr lang="fi-FI" sz="1400" b="1" dirty="0">
              <a:solidFill>
                <a:schemeClr val="bg1"/>
              </a:solidFill>
              <a:latin typeface="Arial" panose="020B0604020202020204" pitchFamily="34" charset="0"/>
              <a:cs typeface="Arial" panose="020B0604020202020204" pitchFamily="34" charset="0"/>
            </a:rPr>
            <a:t>WEAKNESSES</a:t>
          </a:r>
          <a:endParaRPr lang="en-US" sz="1400" dirty="0">
            <a:solidFill>
              <a:schemeClr val="bg1"/>
            </a:solidFill>
            <a:latin typeface="Arial" panose="020B0604020202020204" pitchFamily="34" charset="0"/>
            <a:cs typeface="Arial" panose="020B0604020202020204" pitchFamily="34" charset="0"/>
          </a:endParaRPr>
        </a:p>
      </dgm:t>
    </dgm:pt>
    <dgm:pt modelId="{5D508996-8829-4F7A-A51C-374D00B6A495}" type="parTrans" cxnId="{8D6FEEFF-A84E-4BC9-A8B6-D9D9483C1949}">
      <dgm:prSet/>
      <dgm:spPr/>
      <dgm:t>
        <a:bodyPr/>
        <a:lstStyle/>
        <a:p>
          <a:endParaRPr lang="en-US" sz="1800">
            <a:solidFill>
              <a:srgbClr val="FF0000"/>
            </a:solidFill>
          </a:endParaRPr>
        </a:p>
      </dgm:t>
    </dgm:pt>
    <dgm:pt modelId="{670501C7-113E-41AD-80CE-D1232568E792}" type="sibTrans" cxnId="{8D6FEEFF-A84E-4BC9-A8B6-D9D9483C1949}">
      <dgm:prSet/>
      <dgm:spPr/>
      <dgm:t>
        <a:bodyPr/>
        <a:lstStyle/>
        <a:p>
          <a:endParaRPr lang="en-US" sz="1800">
            <a:solidFill>
              <a:srgbClr val="FF0000"/>
            </a:solidFill>
            <a:latin typeface="Arial" panose="020B0604020202020204" pitchFamily="34" charset="0"/>
            <a:cs typeface="Arial" panose="020B0604020202020204" pitchFamily="34" charset="0"/>
          </a:endParaRPr>
        </a:p>
      </dgm:t>
    </dgm:pt>
    <dgm:pt modelId="{6CAB36B4-07A7-4388-B0B4-4AF59B9573D1}">
      <dgm:prSet custT="1"/>
      <dgm:spPr/>
      <dgm:t>
        <a:bodyPr/>
        <a:lstStyle/>
        <a:p>
          <a:r>
            <a:rPr lang="en-GB" sz="2000" dirty="0">
              <a:solidFill>
                <a:srgbClr val="FF0000"/>
              </a:solidFill>
              <a:latin typeface="Arial" panose="020B0604020202020204" pitchFamily="34" charset="0"/>
              <a:cs typeface="Arial" panose="020B0604020202020204" pitchFamily="34" charset="0"/>
            </a:rPr>
            <a:t>Multitasking </a:t>
          </a:r>
          <a:endParaRPr lang="en-US" sz="2000" dirty="0">
            <a:solidFill>
              <a:srgbClr val="FF0000"/>
            </a:solidFill>
            <a:latin typeface="Arial" panose="020B0604020202020204" pitchFamily="34" charset="0"/>
            <a:cs typeface="Arial" panose="020B0604020202020204" pitchFamily="34" charset="0"/>
          </a:endParaRPr>
        </a:p>
      </dgm:t>
    </dgm:pt>
    <dgm:pt modelId="{22FD12A3-B7EA-4888-9314-7238B5FEAB83}" type="parTrans" cxnId="{FBEC8A40-9A44-43A3-84ED-2A47F06E1BF5}">
      <dgm:prSet/>
      <dgm:spPr/>
      <dgm:t>
        <a:bodyPr/>
        <a:lstStyle/>
        <a:p>
          <a:endParaRPr lang="en-US" sz="1800">
            <a:solidFill>
              <a:srgbClr val="FF0000"/>
            </a:solidFill>
          </a:endParaRPr>
        </a:p>
      </dgm:t>
    </dgm:pt>
    <dgm:pt modelId="{5DD99F21-235F-4060-804E-AC4969B47C40}" type="sibTrans" cxnId="{FBEC8A40-9A44-43A3-84ED-2A47F06E1BF5}">
      <dgm:prSet/>
      <dgm:spPr/>
      <dgm:t>
        <a:bodyPr/>
        <a:lstStyle/>
        <a:p>
          <a:endParaRPr lang="en-US" sz="1800">
            <a:solidFill>
              <a:srgbClr val="FF0000"/>
            </a:solidFill>
            <a:latin typeface="Arial" panose="020B0604020202020204" pitchFamily="34" charset="0"/>
            <a:cs typeface="Arial" panose="020B0604020202020204" pitchFamily="34" charset="0"/>
          </a:endParaRPr>
        </a:p>
      </dgm:t>
    </dgm:pt>
    <dgm:pt modelId="{01483A8A-C469-4A38-A1B3-E556368CC154}">
      <dgm:prSet custT="1"/>
      <dgm:spPr/>
      <dgm:t>
        <a:bodyPr/>
        <a:lstStyle/>
        <a:p>
          <a:r>
            <a:rPr lang="fi-FI" sz="2000" dirty="0" err="1">
              <a:solidFill>
                <a:srgbClr val="FF0000"/>
              </a:solidFill>
              <a:latin typeface="Arial" panose="020B0604020202020204" pitchFamily="34" charset="0"/>
              <a:cs typeface="Arial" panose="020B0604020202020204" pitchFamily="34" charset="0"/>
            </a:rPr>
            <a:t>Self</a:t>
          </a:r>
          <a:r>
            <a:rPr lang="fi-FI" sz="2000" dirty="0">
              <a:solidFill>
                <a:srgbClr val="FF0000"/>
              </a:solidFill>
              <a:latin typeface="Arial" panose="020B0604020202020204" pitchFamily="34" charset="0"/>
              <a:cs typeface="Arial" panose="020B0604020202020204" pitchFamily="34" charset="0"/>
            </a:rPr>
            <a:t> </a:t>
          </a:r>
          <a:r>
            <a:rPr lang="en-GB" sz="2000" dirty="0">
              <a:solidFill>
                <a:srgbClr val="FF0000"/>
              </a:solidFill>
              <a:latin typeface="Arial" panose="020B0604020202020204" pitchFamily="34" charset="0"/>
              <a:cs typeface="Arial" panose="020B0604020202020204" pitchFamily="34" charset="0"/>
            </a:rPr>
            <a:t>criticism </a:t>
          </a:r>
          <a:endParaRPr lang="en-US" sz="2000" dirty="0">
            <a:solidFill>
              <a:srgbClr val="FF0000"/>
            </a:solidFill>
            <a:latin typeface="Arial" panose="020B0604020202020204" pitchFamily="34" charset="0"/>
            <a:cs typeface="Arial" panose="020B0604020202020204" pitchFamily="34" charset="0"/>
          </a:endParaRPr>
        </a:p>
      </dgm:t>
    </dgm:pt>
    <dgm:pt modelId="{61FA67B9-EFBC-4944-88F2-6FC2DFE65EB4}" type="parTrans" cxnId="{E2C2C2AE-F549-422E-9491-8E4F4B23AA78}">
      <dgm:prSet/>
      <dgm:spPr/>
      <dgm:t>
        <a:bodyPr/>
        <a:lstStyle/>
        <a:p>
          <a:endParaRPr lang="en-US" sz="1800">
            <a:solidFill>
              <a:srgbClr val="FF0000"/>
            </a:solidFill>
          </a:endParaRPr>
        </a:p>
      </dgm:t>
    </dgm:pt>
    <dgm:pt modelId="{C58F7AFE-AAD1-4E50-BCA9-084A8BF56B84}" type="sibTrans" cxnId="{E2C2C2AE-F549-422E-9491-8E4F4B23AA78}">
      <dgm:prSet/>
      <dgm:spPr/>
      <dgm:t>
        <a:bodyPr/>
        <a:lstStyle/>
        <a:p>
          <a:endParaRPr lang="en-US" sz="1800">
            <a:solidFill>
              <a:srgbClr val="FF0000"/>
            </a:solidFill>
            <a:latin typeface="Arial" panose="020B0604020202020204" pitchFamily="34" charset="0"/>
            <a:cs typeface="Arial" panose="020B0604020202020204" pitchFamily="34" charset="0"/>
          </a:endParaRPr>
        </a:p>
      </dgm:t>
    </dgm:pt>
    <dgm:pt modelId="{9CB01658-03B6-4AD0-9DA6-B45E00296A92}">
      <dgm:prSet custT="1"/>
      <dgm:spPr/>
      <dgm:t>
        <a:bodyPr/>
        <a:lstStyle/>
        <a:p>
          <a:r>
            <a:rPr lang="en-GB" sz="2000" dirty="0">
              <a:solidFill>
                <a:srgbClr val="FF0000"/>
              </a:solidFill>
              <a:latin typeface="Arial" panose="020B0604020202020204" pitchFamily="34" charset="0"/>
              <a:cs typeface="Arial" panose="020B0604020202020204" pitchFamily="34" charset="0"/>
            </a:rPr>
            <a:t>Impatience </a:t>
          </a:r>
          <a:endParaRPr lang="en-US" sz="2000" dirty="0">
            <a:solidFill>
              <a:srgbClr val="FF0000"/>
            </a:solidFill>
            <a:latin typeface="Arial" panose="020B0604020202020204" pitchFamily="34" charset="0"/>
            <a:cs typeface="Arial" panose="020B0604020202020204" pitchFamily="34" charset="0"/>
          </a:endParaRPr>
        </a:p>
      </dgm:t>
    </dgm:pt>
    <dgm:pt modelId="{2A996DEB-C7FA-4098-8D29-D2767288E4E7}" type="parTrans" cxnId="{8CFD5A9C-9C60-48A2-8AD1-1A94DD09C0DF}">
      <dgm:prSet/>
      <dgm:spPr/>
      <dgm:t>
        <a:bodyPr/>
        <a:lstStyle/>
        <a:p>
          <a:endParaRPr lang="en-US" sz="1800">
            <a:solidFill>
              <a:srgbClr val="FF0000"/>
            </a:solidFill>
          </a:endParaRPr>
        </a:p>
      </dgm:t>
    </dgm:pt>
    <dgm:pt modelId="{174EE73C-8672-49B2-86EF-31A5754ACDA3}" type="sibTrans" cxnId="{8CFD5A9C-9C60-48A2-8AD1-1A94DD09C0DF}">
      <dgm:prSet/>
      <dgm:spPr/>
      <dgm:t>
        <a:bodyPr/>
        <a:lstStyle/>
        <a:p>
          <a:endParaRPr lang="en-US" sz="1800">
            <a:solidFill>
              <a:srgbClr val="FF0000"/>
            </a:solidFill>
            <a:latin typeface="Arial" panose="020B0604020202020204" pitchFamily="34" charset="0"/>
            <a:cs typeface="Arial" panose="020B0604020202020204" pitchFamily="34" charset="0"/>
          </a:endParaRPr>
        </a:p>
      </dgm:t>
    </dgm:pt>
    <dgm:pt modelId="{C8812B7B-4926-4733-8FCB-91E3ABE1942B}">
      <dgm:prSet custT="1"/>
      <dgm:spPr/>
      <dgm:t>
        <a:bodyPr/>
        <a:lstStyle/>
        <a:p>
          <a:r>
            <a:rPr lang="fi-FI" sz="2000" dirty="0" err="1">
              <a:solidFill>
                <a:srgbClr val="FF0000"/>
              </a:solidFill>
              <a:latin typeface="Arial" panose="020B0604020202020204" pitchFamily="34" charset="0"/>
              <a:cs typeface="Arial" panose="020B0604020202020204" pitchFamily="34" charset="0"/>
            </a:rPr>
            <a:t>Too</a:t>
          </a:r>
          <a:r>
            <a:rPr lang="fi-FI" sz="2000" dirty="0">
              <a:solidFill>
                <a:srgbClr val="FF0000"/>
              </a:solidFill>
              <a:latin typeface="Arial" panose="020B0604020202020204" pitchFamily="34" charset="0"/>
              <a:cs typeface="Arial" panose="020B0604020202020204" pitchFamily="34" charset="0"/>
            </a:rPr>
            <a:t> </a:t>
          </a:r>
          <a:r>
            <a:rPr lang="fi-FI" sz="2000" dirty="0" err="1">
              <a:solidFill>
                <a:srgbClr val="FF0000"/>
              </a:solidFill>
              <a:latin typeface="Arial" panose="020B0604020202020204" pitchFamily="34" charset="0"/>
              <a:cs typeface="Arial" panose="020B0604020202020204" pitchFamily="34" charset="0"/>
            </a:rPr>
            <a:t>much</a:t>
          </a:r>
          <a:r>
            <a:rPr lang="fi-FI" sz="2000" dirty="0">
              <a:solidFill>
                <a:srgbClr val="FF0000"/>
              </a:solidFill>
              <a:latin typeface="Arial" panose="020B0604020202020204" pitchFamily="34" charset="0"/>
              <a:cs typeface="Arial" panose="020B0604020202020204" pitchFamily="34" charset="0"/>
            </a:rPr>
            <a:t> </a:t>
          </a:r>
          <a:r>
            <a:rPr lang="fi-FI" sz="2000" dirty="0" err="1">
              <a:solidFill>
                <a:srgbClr val="FF0000"/>
              </a:solidFill>
              <a:latin typeface="Arial" panose="020B0604020202020204" pitchFamily="34" charset="0"/>
              <a:cs typeface="Arial" panose="020B0604020202020204" pitchFamily="34" charset="0"/>
            </a:rPr>
            <a:t>detailed</a:t>
          </a:r>
          <a:r>
            <a:rPr lang="fi-FI" sz="2000" dirty="0">
              <a:solidFill>
                <a:srgbClr val="FF0000"/>
              </a:solidFill>
              <a:latin typeface="Arial" panose="020B0604020202020204" pitchFamily="34" charset="0"/>
              <a:cs typeface="Arial" panose="020B0604020202020204" pitchFamily="34" charset="0"/>
            </a:rPr>
            <a:t> </a:t>
          </a:r>
          <a:r>
            <a:rPr lang="en-GB" sz="2000" dirty="0">
              <a:solidFill>
                <a:srgbClr val="FF0000"/>
              </a:solidFill>
              <a:latin typeface="Arial" panose="020B0604020202020204" pitchFamily="34" charset="0"/>
              <a:cs typeface="Arial" panose="020B0604020202020204" pitchFamily="34" charset="0"/>
            </a:rPr>
            <a:t>-</a:t>
          </a:r>
          <a:r>
            <a:rPr lang="en-GB" sz="2000" b="0" i="0" dirty="0">
              <a:solidFill>
                <a:srgbClr val="FF0000"/>
              </a:solidFill>
              <a:latin typeface="Arial" panose="020B0604020202020204" pitchFamily="34" charset="0"/>
              <a:cs typeface="Arial" panose="020B0604020202020204" pitchFamily="34" charset="0"/>
            </a:rPr>
            <a:t>oriented</a:t>
          </a:r>
          <a:r>
            <a:rPr lang="en-GB" sz="2000" dirty="0">
              <a:solidFill>
                <a:srgbClr val="FF0000"/>
              </a:solidFill>
              <a:latin typeface="Arial" panose="020B0604020202020204" pitchFamily="34" charset="0"/>
              <a:cs typeface="Arial" panose="020B0604020202020204" pitchFamily="34" charset="0"/>
            </a:rPr>
            <a:t> </a:t>
          </a:r>
          <a:endParaRPr lang="en-US" sz="2000" dirty="0">
            <a:solidFill>
              <a:srgbClr val="FF0000"/>
            </a:solidFill>
            <a:latin typeface="Arial" panose="020B0604020202020204" pitchFamily="34" charset="0"/>
            <a:cs typeface="Arial" panose="020B0604020202020204" pitchFamily="34" charset="0"/>
          </a:endParaRPr>
        </a:p>
      </dgm:t>
    </dgm:pt>
    <dgm:pt modelId="{98FB2108-6539-414E-BB61-81EFA9705355}" type="parTrans" cxnId="{379EDFDC-1870-4995-B2A5-D8DFB2526A65}">
      <dgm:prSet/>
      <dgm:spPr/>
      <dgm:t>
        <a:bodyPr/>
        <a:lstStyle/>
        <a:p>
          <a:endParaRPr lang="en-US" sz="1800">
            <a:solidFill>
              <a:srgbClr val="FF0000"/>
            </a:solidFill>
          </a:endParaRPr>
        </a:p>
      </dgm:t>
    </dgm:pt>
    <dgm:pt modelId="{7A8D3CEA-434E-40A9-B4F9-9F9178D81774}" type="sibTrans" cxnId="{379EDFDC-1870-4995-B2A5-D8DFB2526A65}">
      <dgm:prSet/>
      <dgm:spPr/>
      <dgm:t>
        <a:bodyPr/>
        <a:lstStyle/>
        <a:p>
          <a:endParaRPr lang="en-US" sz="1800">
            <a:solidFill>
              <a:srgbClr val="FF0000"/>
            </a:solidFill>
            <a:latin typeface="Arial" panose="020B0604020202020204" pitchFamily="34" charset="0"/>
            <a:cs typeface="Arial" panose="020B0604020202020204" pitchFamily="34" charset="0"/>
          </a:endParaRPr>
        </a:p>
      </dgm:t>
    </dgm:pt>
    <dgm:pt modelId="{321E196B-A8D2-47A1-AD12-DA9DAA92B328}">
      <dgm:prSet custT="1"/>
      <dgm:spPr/>
      <dgm:t>
        <a:bodyPr/>
        <a:lstStyle/>
        <a:p>
          <a:r>
            <a:rPr lang="en-GB" sz="2000" dirty="0">
              <a:solidFill>
                <a:srgbClr val="FF0000"/>
              </a:solidFill>
              <a:latin typeface="Arial" panose="020B0604020202020204" pitchFamily="34" charset="0"/>
              <a:cs typeface="Arial" panose="020B0604020202020204" pitchFamily="34" charset="0"/>
            </a:rPr>
            <a:t>Over responsible </a:t>
          </a:r>
          <a:endParaRPr lang="en-US" sz="2000" dirty="0">
            <a:solidFill>
              <a:srgbClr val="FF0000"/>
            </a:solidFill>
            <a:latin typeface="Arial" panose="020B0604020202020204" pitchFamily="34" charset="0"/>
            <a:cs typeface="Arial" panose="020B0604020202020204" pitchFamily="34" charset="0"/>
          </a:endParaRPr>
        </a:p>
      </dgm:t>
    </dgm:pt>
    <dgm:pt modelId="{D498662F-D93B-43C0-9F8C-C300DFA437BB}" type="parTrans" cxnId="{AAE82BB0-D24A-4B1D-A798-3D9559D66D05}">
      <dgm:prSet/>
      <dgm:spPr/>
      <dgm:t>
        <a:bodyPr/>
        <a:lstStyle/>
        <a:p>
          <a:endParaRPr lang="en-US" sz="1800">
            <a:solidFill>
              <a:srgbClr val="FF0000"/>
            </a:solidFill>
          </a:endParaRPr>
        </a:p>
      </dgm:t>
    </dgm:pt>
    <dgm:pt modelId="{B943071E-3B55-4EB3-89B9-CEA4FADF227D}" type="sibTrans" cxnId="{AAE82BB0-D24A-4B1D-A798-3D9559D66D05}">
      <dgm:prSet/>
      <dgm:spPr/>
      <dgm:t>
        <a:bodyPr/>
        <a:lstStyle/>
        <a:p>
          <a:endParaRPr lang="en-US" sz="1800">
            <a:solidFill>
              <a:srgbClr val="FF0000"/>
            </a:solidFill>
            <a:latin typeface="Arial" panose="020B0604020202020204" pitchFamily="34" charset="0"/>
            <a:cs typeface="Arial" panose="020B0604020202020204" pitchFamily="34" charset="0"/>
          </a:endParaRPr>
        </a:p>
      </dgm:t>
    </dgm:pt>
    <dgm:pt modelId="{CF072988-3888-4B61-9EB3-5A93474754BA}">
      <dgm:prSet custT="1"/>
      <dgm:spPr/>
      <dgm:t>
        <a:bodyPr/>
        <a:lstStyle/>
        <a:p>
          <a:r>
            <a:rPr lang="en-GB" sz="2000" dirty="0">
              <a:solidFill>
                <a:srgbClr val="FF0000"/>
              </a:solidFill>
              <a:latin typeface="Arial" panose="020B0604020202020204" pitchFamily="34" charset="0"/>
              <a:cs typeface="Arial" panose="020B0604020202020204" pitchFamily="34" charset="0"/>
            </a:rPr>
            <a:t>Presentation </a:t>
          </a:r>
          <a:r>
            <a:rPr lang="fi-FI" sz="2000" dirty="0">
              <a:solidFill>
                <a:srgbClr val="FF0000"/>
              </a:solidFill>
              <a:latin typeface="Arial" panose="020B0604020202020204" pitchFamily="34" charset="0"/>
              <a:cs typeface="Arial" panose="020B0604020202020204" pitchFamily="34" charset="0"/>
            </a:rPr>
            <a:t> </a:t>
          </a:r>
          <a:r>
            <a:rPr lang="fi-FI" sz="2000" dirty="0" err="1">
              <a:solidFill>
                <a:srgbClr val="FF0000"/>
              </a:solidFill>
              <a:latin typeface="Arial" panose="020B0604020202020204" pitchFamily="34" charset="0"/>
              <a:cs typeface="Arial" panose="020B0604020202020204" pitchFamily="34" charset="0"/>
            </a:rPr>
            <a:t>skills</a:t>
          </a:r>
          <a:endParaRPr lang="en-US" sz="2000" dirty="0">
            <a:solidFill>
              <a:srgbClr val="FF0000"/>
            </a:solidFill>
            <a:latin typeface="Arial" panose="020B0604020202020204" pitchFamily="34" charset="0"/>
            <a:cs typeface="Arial" panose="020B0604020202020204" pitchFamily="34" charset="0"/>
          </a:endParaRPr>
        </a:p>
      </dgm:t>
    </dgm:pt>
    <dgm:pt modelId="{A1E1DFFE-B5C7-4B9C-B68B-3A1A2472D6EE}" type="parTrans" cxnId="{BDAC7D5B-6E1F-4887-871F-B07F9395D086}">
      <dgm:prSet/>
      <dgm:spPr/>
      <dgm:t>
        <a:bodyPr/>
        <a:lstStyle/>
        <a:p>
          <a:endParaRPr lang="en-US" sz="1800">
            <a:solidFill>
              <a:srgbClr val="FF0000"/>
            </a:solidFill>
          </a:endParaRPr>
        </a:p>
      </dgm:t>
    </dgm:pt>
    <dgm:pt modelId="{A671AEF1-6629-4423-90A7-D1E0BE119DA5}" type="sibTrans" cxnId="{BDAC7D5B-6E1F-4887-871F-B07F9395D086}">
      <dgm:prSet/>
      <dgm:spPr/>
      <dgm:t>
        <a:bodyPr/>
        <a:lstStyle/>
        <a:p>
          <a:endParaRPr lang="en-US" sz="1800">
            <a:solidFill>
              <a:srgbClr val="FF0000"/>
            </a:solidFill>
          </a:endParaRPr>
        </a:p>
      </dgm:t>
    </dgm:pt>
    <dgm:pt modelId="{65745C5B-C33C-4243-9217-A733013260D8}" type="pres">
      <dgm:prSet presAssocID="{A1C70057-BAE7-4CC6-BD50-1785CEC26564}" presName="Name0" presStyleCnt="0">
        <dgm:presLayoutVars>
          <dgm:chMax val="7"/>
          <dgm:chPref val="7"/>
          <dgm:dir/>
          <dgm:animLvl val="lvl"/>
        </dgm:presLayoutVars>
      </dgm:prSet>
      <dgm:spPr/>
    </dgm:pt>
    <dgm:pt modelId="{8D868498-71F5-40CC-86AC-32791E7AB407}" type="pres">
      <dgm:prSet presAssocID="{458CEE8F-46E4-47E9-9159-169D2BD60094}" presName="Accent1" presStyleCnt="0"/>
      <dgm:spPr/>
    </dgm:pt>
    <dgm:pt modelId="{D17BC49F-E65A-406B-9710-C946120F4687}" type="pres">
      <dgm:prSet presAssocID="{458CEE8F-46E4-47E9-9159-169D2BD60094}" presName="Accent" presStyleLbl="node1" presStyleIdx="0" presStyleCnt="7"/>
      <dgm:spPr/>
    </dgm:pt>
    <dgm:pt modelId="{0A6156E6-0481-4A58-B0B9-47D6CC3A01FD}" type="pres">
      <dgm:prSet presAssocID="{458CEE8F-46E4-47E9-9159-169D2BD60094}" presName="Parent1" presStyleLbl="revTx" presStyleIdx="0" presStyleCnt="7">
        <dgm:presLayoutVars>
          <dgm:chMax val="1"/>
          <dgm:chPref val="1"/>
          <dgm:bulletEnabled val="1"/>
        </dgm:presLayoutVars>
      </dgm:prSet>
      <dgm:spPr/>
    </dgm:pt>
    <dgm:pt modelId="{F0A43B18-1FB3-4855-8FB7-AC3C467083AB}" type="pres">
      <dgm:prSet presAssocID="{6CAB36B4-07A7-4388-B0B4-4AF59B9573D1}" presName="Accent2" presStyleCnt="0"/>
      <dgm:spPr/>
    </dgm:pt>
    <dgm:pt modelId="{3E56B98B-4F35-4EFA-872B-43439DA7E151}" type="pres">
      <dgm:prSet presAssocID="{6CAB36B4-07A7-4388-B0B4-4AF59B9573D1}" presName="Accent" presStyleLbl="node1" presStyleIdx="1" presStyleCnt="7"/>
      <dgm:spPr/>
    </dgm:pt>
    <dgm:pt modelId="{B5B78C5B-447F-4005-96E1-2343A61D3142}" type="pres">
      <dgm:prSet presAssocID="{6CAB36B4-07A7-4388-B0B4-4AF59B9573D1}" presName="Parent2" presStyleLbl="revTx" presStyleIdx="1" presStyleCnt="7" custScaleX="124636" custLinFactNeighborX="4800">
        <dgm:presLayoutVars>
          <dgm:chMax val="1"/>
          <dgm:chPref val="1"/>
          <dgm:bulletEnabled val="1"/>
        </dgm:presLayoutVars>
      </dgm:prSet>
      <dgm:spPr/>
    </dgm:pt>
    <dgm:pt modelId="{33D1285A-5DD4-4DE0-8E25-05FFDA52F262}" type="pres">
      <dgm:prSet presAssocID="{01483A8A-C469-4A38-A1B3-E556368CC154}" presName="Accent3" presStyleCnt="0"/>
      <dgm:spPr/>
    </dgm:pt>
    <dgm:pt modelId="{F36BD98A-B675-45F6-AF1D-16894EA16F99}" type="pres">
      <dgm:prSet presAssocID="{01483A8A-C469-4A38-A1B3-E556368CC154}" presName="Accent" presStyleLbl="node1" presStyleIdx="2" presStyleCnt="7"/>
      <dgm:spPr/>
    </dgm:pt>
    <dgm:pt modelId="{BDC92096-9F05-4DC8-ABE7-213BEEF7B583}" type="pres">
      <dgm:prSet presAssocID="{01483A8A-C469-4A38-A1B3-E556368CC154}" presName="Parent3" presStyleLbl="revTx" presStyleIdx="2" presStyleCnt="7">
        <dgm:presLayoutVars>
          <dgm:chMax val="1"/>
          <dgm:chPref val="1"/>
          <dgm:bulletEnabled val="1"/>
        </dgm:presLayoutVars>
      </dgm:prSet>
      <dgm:spPr/>
    </dgm:pt>
    <dgm:pt modelId="{29B38332-1AD7-4D0D-B457-0583E4D48C79}" type="pres">
      <dgm:prSet presAssocID="{9CB01658-03B6-4AD0-9DA6-B45E00296A92}" presName="Accent4" presStyleCnt="0"/>
      <dgm:spPr/>
    </dgm:pt>
    <dgm:pt modelId="{93EFB523-819F-4457-9396-CAAED804A1D5}" type="pres">
      <dgm:prSet presAssocID="{9CB01658-03B6-4AD0-9DA6-B45E00296A92}" presName="Accent" presStyleLbl="node1" presStyleIdx="3" presStyleCnt="7"/>
      <dgm:spPr/>
    </dgm:pt>
    <dgm:pt modelId="{5A7332DC-929E-4211-86A5-A49A1AB8E064}" type="pres">
      <dgm:prSet presAssocID="{9CB01658-03B6-4AD0-9DA6-B45E00296A92}" presName="Parent4" presStyleLbl="revTx" presStyleIdx="3" presStyleCnt="7">
        <dgm:presLayoutVars>
          <dgm:chMax val="1"/>
          <dgm:chPref val="1"/>
          <dgm:bulletEnabled val="1"/>
        </dgm:presLayoutVars>
      </dgm:prSet>
      <dgm:spPr/>
    </dgm:pt>
    <dgm:pt modelId="{6128C084-18A6-49A5-A29B-C099F6381A25}" type="pres">
      <dgm:prSet presAssocID="{C8812B7B-4926-4733-8FCB-91E3ABE1942B}" presName="Accent5" presStyleCnt="0"/>
      <dgm:spPr/>
    </dgm:pt>
    <dgm:pt modelId="{1BFD01E6-8C2C-49F9-9727-697C529D6757}" type="pres">
      <dgm:prSet presAssocID="{C8812B7B-4926-4733-8FCB-91E3ABE1942B}" presName="Accent" presStyleLbl="node1" presStyleIdx="4" presStyleCnt="7"/>
      <dgm:spPr/>
    </dgm:pt>
    <dgm:pt modelId="{7E28A880-F561-4772-BAC3-1B10EA92DCB1}" type="pres">
      <dgm:prSet presAssocID="{C8812B7B-4926-4733-8FCB-91E3ABE1942B}" presName="Parent5" presStyleLbl="revTx" presStyleIdx="4" presStyleCnt="7">
        <dgm:presLayoutVars>
          <dgm:chMax val="1"/>
          <dgm:chPref val="1"/>
          <dgm:bulletEnabled val="1"/>
        </dgm:presLayoutVars>
      </dgm:prSet>
      <dgm:spPr/>
    </dgm:pt>
    <dgm:pt modelId="{B4EE767B-A4F9-454E-AEE5-A95EB75BEC3C}" type="pres">
      <dgm:prSet presAssocID="{321E196B-A8D2-47A1-AD12-DA9DAA92B328}" presName="Accent6" presStyleCnt="0"/>
      <dgm:spPr/>
    </dgm:pt>
    <dgm:pt modelId="{3F947754-919B-4293-B72D-A8BADC74F6E9}" type="pres">
      <dgm:prSet presAssocID="{321E196B-A8D2-47A1-AD12-DA9DAA92B328}" presName="Accent" presStyleLbl="node1" presStyleIdx="5" presStyleCnt="7"/>
      <dgm:spPr/>
    </dgm:pt>
    <dgm:pt modelId="{315AE18C-B8E8-41C7-BE19-5216B80DF7B4}" type="pres">
      <dgm:prSet presAssocID="{321E196B-A8D2-47A1-AD12-DA9DAA92B328}" presName="Parent6" presStyleLbl="revTx" presStyleIdx="5" presStyleCnt="7">
        <dgm:presLayoutVars>
          <dgm:chMax val="1"/>
          <dgm:chPref val="1"/>
          <dgm:bulletEnabled val="1"/>
        </dgm:presLayoutVars>
      </dgm:prSet>
      <dgm:spPr/>
    </dgm:pt>
    <dgm:pt modelId="{D9507E35-10AE-4F2D-91BC-01E2BED6D02E}" type="pres">
      <dgm:prSet presAssocID="{CF072988-3888-4B61-9EB3-5A93474754BA}" presName="Accent7" presStyleCnt="0"/>
      <dgm:spPr/>
    </dgm:pt>
    <dgm:pt modelId="{328CDBA6-E63B-4D69-8372-7E4954CA19B6}" type="pres">
      <dgm:prSet presAssocID="{CF072988-3888-4B61-9EB3-5A93474754BA}" presName="Accent" presStyleLbl="node1" presStyleIdx="6" presStyleCnt="7"/>
      <dgm:spPr/>
    </dgm:pt>
    <dgm:pt modelId="{AF2A0E60-0E87-473A-AE6C-71F223EDD245}" type="pres">
      <dgm:prSet presAssocID="{CF072988-3888-4B61-9EB3-5A93474754BA}" presName="Parent7" presStyleLbl="revTx" presStyleIdx="6" presStyleCnt="7" custScaleX="107301">
        <dgm:presLayoutVars>
          <dgm:chMax val="1"/>
          <dgm:chPref val="1"/>
          <dgm:bulletEnabled val="1"/>
        </dgm:presLayoutVars>
      </dgm:prSet>
      <dgm:spPr/>
    </dgm:pt>
  </dgm:ptLst>
  <dgm:cxnLst>
    <dgm:cxn modelId="{50A7371C-AA7B-48A5-8A71-8590F00D79E7}" type="presOf" srcId="{458CEE8F-46E4-47E9-9159-169D2BD60094}" destId="{0A6156E6-0481-4A58-B0B9-47D6CC3A01FD}" srcOrd="0" destOrd="0" presId="urn:microsoft.com/office/officeart/2009/layout/CircleArrowProcess"/>
    <dgm:cxn modelId="{F06DD135-1C86-42D0-93D5-A578E6715804}" type="presOf" srcId="{CF072988-3888-4B61-9EB3-5A93474754BA}" destId="{AF2A0E60-0E87-473A-AE6C-71F223EDD245}" srcOrd="0" destOrd="0" presId="urn:microsoft.com/office/officeart/2009/layout/CircleArrowProcess"/>
    <dgm:cxn modelId="{FBEC8A40-9A44-43A3-84ED-2A47F06E1BF5}" srcId="{A1C70057-BAE7-4CC6-BD50-1785CEC26564}" destId="{6CAB36B4-07A7-4388-B0B4-4AF59B9573D1}" srcOrd="1" destOrd="0" parTransId="{22FD12A3-B7EA-4888-9314-7238B5FEAB83}" sibTransId="{5DD99F21-235F-4060-804E-AC4969B47C40}"/>
    <dgm:cxn modelId="{BDAC7D5B-6E1F-4887-871F-B07F9395D086}" srcId="{A1C70057-BAE7-4CC6-BD50-1785CEC26564}" destId="{CF072988-3888-4B61-9EB3-5A93474754BA}" srcOrd="6" destOrd="0" parTransId="{A1E1DFFE-B5C7-4B9C-B68B-3A1A2472D6EE}" sibTransId="{A671AEF1-6629-4423-90A7-D1E0BE119DA5}"/>
    <dgm:cxn modelId="{F67CAB76-DD23-42CF-8EC8-E5E06BB2A563}" type="presOf" srcId="{321E196B-A8D2-47A1-AD12-DA9DAA92B328}" destId="{315AE18C-B8E8-41C7-BE19-5216B80DF7B4}" srcOrd="0" destOrd="0" presId="urn:microsoft.com/office/officeart/2009/layout/CircleArrowProcess"/>
    <dgm:cxn modelId="{4A202C7B-7978-441E-8033-8E37153E148B}" type="presOf" srcId="{C8812B7B-4926-4733-8FCB-91E3ABE1942B}" destId="{7E28A880-F561-4772-BAC3-1B10EA92DCB1}" srcOrd="0" destOrd="0" presId="urn:microsoft.com/office/officeart/2009/layout/CircleArrowProcess"/>
    <dgm:cxn modelId="{0898A497-E9CB-440D-BCDA-64747DD1B8DA}" type="presOf" srcId="{01483A8A-C469-4A38-A1B3-E556368CC154}" destId="{BDC92096-9F05-4DC8-ABE7-213BEEF7B583}" srcOrd="0" destOrd="0" presId="urn:microsoft.com/office/officeart/2009/layout/CircleArrowProcess"/>
    <dgm:cxn modelId="{8CFD5A9C-9C60-48A2-8AD1-1A94DD09C0DF}" srcId="{A1C70057-BAE7-4CC6-BD50-1785CEC26564}" destId="{9CB01658-03B6-4AD0-9DA6-B45E00296A92}" srcOrd="3" destOrd="0" parTransId="{2A996DEB-C7FA-4098-8D29-D2767288E4E7}" sibTransId="{174EE73C-8672-49B2-86EF-31A5754ACDA3}"/>
    <dgm:cxn modelId="{2E1276A3-C866-4BA7-AB79-F0FAD03A4918}" type="presOf" srcId="{A1C70057-BAE7-4CC6-BD50-1785CEC26564}" destId="{65745C5B-C33C-4243-9217-A733013260D8}" srcOrd="0" destOrd="0" presId="urn:microsoft.com/office/officeart/2009/layout/CircleArrowProcess"/>
    <dgm:cxn modelId="{E2C2C2AE-F549-422E-9491-8E4F4B23AA78}" srcId="{A1C70057-BAE7-4CC6-BD50-1785CEC26564}" destId="{01483A8A-C469-4A38-A1B3-E556368CC154}" srcOrd="2" destOrd="0" parTransId="{61FA67B9-EFBC-4944-88F2-6FC2DFE65EB4}" sibTransId="{C58F7AFE-AAD1-4E50-BCA9-084A8BF56B84}"/>
    <dgm:cxn modelId="{AAE82BB0-D24A-4B1D-A798-3D9559D66D05}" srcId="{A1C70057-BAE7-4CC6-BD50-1785CEC26564}" destId="{321E196B-A8D2-47A1-AD12-DA9DAA92B328}" srcOrd="5" destOrd="0" parTransId="{D498662F-D93B-43C0-9F8C-C300DFA437BB}" sibTransId="{B943071E-3B55-4EB3-89B9-CEA4FADF227D}"/>
    <dgm:cxn modelId="{379EDFDC-1870-4995-B2A5-D8DFB2526A65}" srcId="{A1C70057-BAE7-4CC6-BD50-1785CEC26564}" destId="{C8812B7B-4926-4733-8FCB-91E3ABE1942B}" srcOrd="4" destOrd="0" parTransId="{98FB2108-6539-414E-BB61-81EFA9705355}" sibTransId="{7A8D3CEA-434E-40A9-B4F9-9F9178D81774}"/>
    <dgm:cxn modelId="{B69792ED-FC34-4F09-90D1-982DBC27F6B9}" type="presOf" srcId="{6CAB36B4-07A7-4388-B0B4-4AF59B9573D1}" destId="{B5B78C5B-447F-4005-96E1-2343A61D3142}" srcOrd="0" destOrd="0" presId="urn:microsoft.com/office/officeart/2009/layout/CircleArrowProcess"/>
    <dgm:cxn modelId="{8F8D77F4-0AD6-4761-805E-22A86F247F26}" type="presOf" srcId="{9CB01658-03B6-4AD0-9DA6-B45E00296A92}" destId="{5A7332DC-929E-4211-86A5-A49A1AB8E064}" srcOrd="0" destOrd="0" presId="urn:microsoft.com/office/officeart/2009/layout/CircleArrowProcess"/>
    <dgm:cxn modelId="{8D6FEEFF-A84E-4BC9-A8B6-D9D9483C1949}" srcId="{A1C70057-BAE7-4CC6-BD50-1785CEC26564}" destId="{458CEE8F-46E4-47E9-9159-169D2BD60094}" srcOrd="0" destOrd="0" parTransId="{5D508996-8829-4F7A-A51C-374D00B6A495}" sibTransId="{670501C7-113E-41AD-80CE-D1232568E792}"/>
    <dgm:cxn modelId="{AE3857FA-8462-40D7-9395-2525CB814BEF}" type="presParOf" srcId="{65745C5B-C33C-4243-9217-A733013260D8}" destId="{8D868498-71F5-40CC-86AC-32791E7AB407}" srcOrd="0" destOrd="0" presId="urn:microsoft.com/office/officeart/2009/layout/CircleArrowProcess"/>
    <dgm:cxn modelId="{C105AD71-AEA7-4C61-9C88-99CBFF03A6D8}" type="presParOf" srcId="{8D868498-71F5-40CC-86AC-32791E7AB407}" destId="{D17BC49F-E65A-406B-9710-C946120F4687}" srcOrd="0" destOrd="0" presId="urn:microsoft.com/office/officeart/2009/layout/CircleArrowProcess"/>
    <dgm:cxn modelId="{50D1B14D-61CC-4553-B642-DB1E034DF34F}" type="presParOf" srcId="{65745C5B-C33C-4243-9217-A733013260D8}" destId="{0A6156E6-0481-4A58-B0B9-47D6CC3A01FD}" srcOrd="1" destOrd="0" presId="urn:microsoft.com/office/officeart/2009/layout/CircleArrowProcess"/>
    <dgm:cxn modelId="{9BB4D883-3496-4C63-BBED-C9EB63C27769}" type="presParOf" srcId="{65745C5B-C33C-4243-9217-A733013260D8}" destId="{F0A43B18-1FB3-4855-8FB7-AC3C467083AB}" srcOrd="2" destOrd="0" presId="urn:microsoft.com/office/officeart/2009/layout/CircleArrowProcess"/>
    <dgm:cxn modelId="{50EC0E1A-5709-48E1-80FB-DE93B157357D}" type="presParOf" srcId="{F0A43B18-1FB3-4855-8FB7-AC3C467083AB}" destId="{3E56B98B-4F35-4EFA-872B-43439DA7E151}" srcOrd="0" destOrd="0" presId="urn:microsoft.com/office/officeart/2009/layout/CircleArrowProcess"/>
    <dgm:cxn modelId="{4CBFC96C-F07B-4AB0-A52F-095717B31AE2}" type="presParOf" srcId="{65745C5B-C33C-4243-9217-A733013260D8}" destId="{B5B78C5B-447F-4005-96E1-2343A61D3142}" srcOrd="3" destOrd="0" presId="urn:microsoft.com/office/officeart/2009/layout/CircleArrowProcess"/>
    <dgm:cxn modelId="{A626816D-C37D-408E-B36B-792D69531C53}" type="presParOf" srcId="{65745C5B-C33C-4243-9217-A733013260D8}" destId="{33D1285A-5DD4-4DE0-8E25-05FFDA52F262}" srcOrd="4" destOrd="0" presId="urn:microsoft.com/office/officeart/2009/layout/CircleArrowProcess"/>
    <dgm:cxn modelId="{83B62A28-9A79-4036-8FE0-82591021934B}" type="presParOf" srcId="{33D1285A-5DD4-4DE0-8E25-05FFDA52F262}" destId="{F36BD98A-B675-45F6-AF1D-16894EA16F99}" srcOrd="0" destOrd="0" presId="urn:microsoft.com/office/officeart/2009/layout/CircleArrowProcess"/>
    <dgm:cxn modelId="{7077E7A4-72DE-4386-B77E-D9F139F19AAD}" type="presParOf" srcId="{65745C5B-C33C-4243-9217-A733013260D8}" destId="{BDC92096-9F05-4DC8-ABE7-213BEEF7B583}" srcOrd="5" destOrd="0" presId="urn:microsoft.com/office/officeart/2009/layout/CircleArrowProcess"/>
    <dgm:cxn modelId="{6CFA540B-8054-4A66-A1F9-F5932F4FC4AB}" type="presParOf" srcId="{65745C5B-C33C-4243-9217-A733013260D8}" destId="{29B38332-1AD7-4D0D-B457-0583E4D48C79}" srcOrd="6" destOrd="0" presId="urn:microsoft.com/office/officeart/2009/layout/CircleArrowProcess"/>
    <dgm:cxn modelId="{1DA1C633-A89A-4CA2-8A8E-E67C6B6B5FF9}" type="presParOf" srcId="{29B38332-1AD7-4D0D-B457-0583E4D48C79}" destId="{93EFB523-819F-4457-9396-CAAED804A1D5}" srcOrd="0" destOrd="0" presId="urn:microsoft.com/office/officeart/2009/layout/CircleArrowProcess"/>
    <dgm:cxn modelId="{0D204C79-8AF8-45CE-B943-86CF7204B1DE}" type="presParOf" srcId="{65745C5B-C33C-4243-9217-A733013260D8}" destId="{5A7332DC-929E-4211-86A5-A49A1AB8E064}" srcOrd="7" destOrd="0" presId="urn:microsoft.com/office/officeart/2009/layout/CircleArrowProcess"/>
    <dgm:cxn modelId="{D8C1CDE4-89FF-4AFF-A777-D75572ECD4F9}" type="presParOf" srcId="{65745C5B-C33C-4243-9217-A733013260D8}" destId="{6128C084-18A6-49A5-A29B-C099F6381A25}" srcOrd="8" destOrd="0" presId="urn:microsoft.com/office/officeart/2009/layout/CircleArrowProcess"/>
    <dgm:cxn modelId="{EBEFFD05-37C2-4FAC-A51E-978C121922BB}" type="presParOf" srcId="{6128C084-18A6-49A5-A29B-C099F6381A25}" destId="{1BFD01E6-8C2C-49F9-9727-697C529D6757}" srcOrd="0" destOrd="0" presId="urn:microsoft.com/office/officeart/2009/layout/CircleArrowProcess"/>
    <dgm:cxn modelId="{ABA5D3B5-74B6-4D43-A253-611865EC4AEB}" type="presParOf" srcId="{65745C5B-C33C-4243-9217-A733013260D8}" destId="{7E28A880-F561-4772-BAC3-1B10EA92DCB1}" srcOrd="9" destOrd="0" presId="urn:microsoft.com/office/officeart/2009/layout/CircleArrowProcess"/>
    <dgm:cxn modelId="{B81B11FB-A0F1-45F0-A7E1-75570AEDF294}" type="presParOf" srcId="{65745C5B-C33C-4243-9217-A733013260D8}" destId="{B4EE767B-A4F9-454E-AEE5-A95EB75BEC3C}" srcOrd="10" destOrd="0" presId="urn:microsoft.com/office/officeart/2009/layout/CircleArrowProcess"/>
    <dgm:cxn modelId="{8BA6BCA6-AB6B-4A5B-859F-4F5D5F9777B6}" type="presParOf" srcId="{B4EE767B-A4F9-454E-AEE5-A95EB75BEC3C}" destId="{3F947754-919B-4293-B72D-A8BADC74F6E9}" srcOrd="0" destOrd="0" presId="urn:microsoft.com/office/officeart/2009/layout/CircleArrowProcess"/>
    <dgm:cxn modelId="{012EDA75-EC0C-4AB8-9E44-CB51C5FD3B2A}" type="presParOf" srcId="{65745C5B-C33C-4243-9217-A733013260D8}" destId="{315AE18C-B8E8-41C7-BE19-5216B80DF7B4}" srcOrd="11" destOrd="0" presId="urn:microsoft.com/office/officeart/2009/layout/CircleArrowProcess"/>
    <dgm:cxn modelId="{F6A36DA4-30E5-4718-8BEA-56ED74A230A7}" type="presParOf" srcId="{65745C5B-C33C-4243-9217-A733013260D8}" destId="{D9507E35-10AE-4F2D-91BC-01E2BED6D02E}" srcOrd="12" destOrd="0" presId="urn:microsoft.com/office/officeart/2009/layout/CircleArrowProcess"/>
    <dgm:cxn modelId="{3E2CE84A-286F-4FEB-8821-4D1278239BEC}" type="presParOf" srcId="{D9507E35-10AE-4F2D-91BC-01E2BED6D02E}" destId="{328CDBA6-E63B-4D69-8372-7E4954CA19B6}" srcOrd="0" destOrd="0" presId="urn:microsoft.com/office/officeart/2009/layout/CircleArrowProcess"/>
    <dgm:cxn modelId="{047286F8-D3CA-4C90-AEF0-0A8CAE7939B1}" type="presParOf" srcId="{65745C5B-C33C-4243-9217-A733013260D8}" destId="{AF2A0E60-0E87-473A-AE6C-71F223EDD245}" srcOrd="13"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C70057-BAE7-4CC6-BD50-1785CEC26564}"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458CEE8F-46E4-47E9-9159-169D2BD60094}">
      <dgm:prSet custT="1"/>
      <dgm:spPr>
        <a:solidFill>
          <a:schemeClr val="accent6"/>
        </a:solidFill>
      </dgm:spPr>
      <dgm:t>
        <a:bodyPr/>
        <a:lstStyle/>
        <a:p>
          <a:r>
            <a:rPr lang="en-US" sz="1500" b="1" dirty="0">
              <a:solidFill>
                <a:schemeClr val="bg1"/>
              </a:solidFill>
              <a:latin typeface="Arial" panose="020B0604020202020204" pitchFamily="34" charset="0"/>
              <a:ea typeface="+mj-ea"/>
              <a:cs typeface="Arial" panose="020B0604020202020204" pitchFamily="34" charset="0"/>
            </a:rPr>
            <a:t>STRENGTHS</a:t>
          </a:r>
          <a:endParaRPr lang="en-US" sz="1500" dirty="0">
            <a:solidFill>
              <a:schemeClr val="bg1"/>
            </a:solidFill>
            <a:latin typeface="Arial" panose="020B0604020202020204" pitchFamily="34" charset="0"/>
            <a:cs typeface="Arial" panose="020B0604020202020204" pitchFamily="34" charset="0"/>
          </a:endParaRPr>
        </a:p>
      </dgm:t>
    </dgm:pt>
    <dgm:pt modelId="{5D508996-8829-4F7A-A51C-374D00B6A495}" type="parTrans" cxnId="{8D6FEEFF-A84E-4BC9-A8B6-D9D9483C1949}">
      <dgm:prSet/>
      <dgm:spPr/>
      <dgm:t>
        <a:bodyPr/>
        <a:lstStyle/>
        <a:p>
          <a:endParaRPr lang="en-US" sz="1800">
            <a:solidFill>
              <a:srgbClr val="00B050"/>
            </a:solidFill>
          </a:endParaRPr>
        </a:p>
      </dgm:t>
    </dgm:pt>
    <dgm:pt modelId="{670501C7-113E-41AD-80CE-D1232568E792}" type="sibTrans" cxnId="{8D6FEEFF-A84E-4BC9-A8B6-D9D9483C1949}">
      <dgm:prSet/>
      <dgm:spPr/>
      <dgm:t>
        <a:bodyPr/>
        <a:lstStyle/>
        <a:p>
          <a:endParaRPr lang="en-US" sz="1800">
            <a:solidFill>
              <a:srgbClr val="00B050"/>
            </a:solidFill>
            <a:latin typeface="Arial" panose="020B0604020202020204" pitchFamily="34" charset="0"/>
            <a:cs typeface="Arial" panose="020B0604020202020204" pitchFamily="34" charset="0"/>
          </a:endParaRPr>
        </a:p>
      </dgm:t>
    </dgm:pt>
    <dgm:pt modelId="{6CAB36B4-07A7-4388-B0B4-4AF59B9573D1}">
      <dgm:prSet custT="1"/>
      <dgm:spPr/>
      <dgm:t>
        <a:bodyPr/>
        <a:lstStyle/>
        <a:p>
          <a:r>
            <a:rPr lang="en-US" sz="1900" dirty="0">
              <a:solidFill>
                <a:srgbClr val="00B050"/>
              </a:solidFill>
              <a:latin typeface="Arial" panose="020B0604020202020204" pitchFamily="34" charset="0"/>
              <a:cs typeface="Arial" panose="020B0604020202020204" pitchFamily="34" charset="0"/>
            </a:rPr>
            <a:t>Leadership skills</a:t>
          </a:r>
          <a:r>
            <a:rPr lang="en-GB" sz="1900" dirty="0">
              <a:solidFill>
                <a:srgbClr val="00B050"/>
              </a:solidFill>
              <a:latin typeface="Arial" panose="020B0604020202020204" pitchFamily="34" charset="0"/>
              <a:cs typeface="Arial" panose="020B0604020202020204" pitchFamily="34" charset="0"/>
            </a:rPr>
            <a:t> </a:t>
          </a:r>
          <a:r>
            <a:rPr lang="fi-FI" sz="1900" dirty="0">
              <a:solidFill>
                <a:srgbClr val="00B050"/>
              </a:solidFill>
              <a:latin typeface="Arial" panose="020B0604020202020204" pitchFamily="34" charset="0"/>
              <a:cs typeface="Arial" panose="020B0604020202020204" pitchFamily="34" charset="0"/>
            </a:rPr>
            <a:t> </a:t>
          </a:r>
          <a:endParaRPr lang="en-US" sz="1900" dirty="0">
            <a:solidFill>
              <a:srgbClr val="00B050"/>
            </a:solidFill>
            <a:latin typeface="Arial" panose="020B0604020202020204" pitchFamily="34" charset="0"/>
            <a:cs typeface="Arial" panose="020B0604020202020204" pitchFamily="34" charset="0"/>
          </a:endParaRPr>
        </a:p>
      </dgm:t>
    </dgm:pt>
    <dgm:pt modelId="{5DD99F21-235F-4060-804E-AC4969B47C40}" type="sibTrans" cxnId="{FBEC8A40-9A44-43A3-84ED-2A47F06E1BF5}">
      <dgm:prSet/>
      <dgm:spPr/>
      <dgm:t>
        <a:bodyPr/>
        <a:lstStyle/>
        <a:p>
          <a:endParaRPr lang="en-US" sz="1800">
            <a:solidFill>
              <a:srgbClr val="00B050"/>
            </a:solidFill>
            <a:latin typeface="Arial" panose="020B0604020202020204" pitchFamily="34" charset="0"/>
            <a:cs typeface="Arial" panose="020B0604020202020204" pitchFamily="34" charset="0"/>
          </a:endParaRPr>
        </a:p>
      </dgm:t>
    </dgm:pt>
    <dgm:pt modelId="{22FD12A3-B7EA-4888-9314-7238B5FEAB83}" type="parTrans" cxnId="{FBEC8A40-9A44-43A3-84ED-2A47F06E1BF5}">
      <dgm:prSet/>
      <dgm:spPr/>
      <dgm:t>
        <a:bodyPr/>
        <a:lstStyle/>
        <a:p>
          <a:endParaRPr lang="en-US" sz="1800">
            <a:solidFill>
              <a:srgbClr val="00B050"/>
            </a:solidFill>
          </a:endParaRPr>
        </a:p>
      </dgm:t>
    </dgm:pt>
    <dgm:pt modelId="{01483A8A-C469-4A38-A1B3-E556368CC154}">
      <dgm:prSet custT="1"/>
      <dgm:spPr/>
      <dgm:t>
        <a:bodyPr/>
        <a:lstStyle/>
        <a:p>
          <a:r>
            <a:rPr lang="en-US" sz="1900" dirty="0">
              <a:solidFill>
                <a:srgbClr val="00B050"/>
              </a:solidFill>
              <a:latin typeface="Arial" panose="020B0604020202020204" pitchFamily="34" charset="0"/>
              <a:cs typeface="Arial" panose="020B0604020202020204" pitchFamily="34" charset="0"/>
            </a:rPr>
            <a:t>Talkative</a:t>
          </a:r>
        </a:p>
      </dgm:t>
    </dgm:pt>
    <dgm:pt modelId="{C58F7AFE-AAD1-4E50-BCA9-084A8BF56B84}" type="sibTrans" cxnId="{E2C2C2AE-F549-422E-9491-8E4F4B23AA78}">
      <dgm:prSet/>
      <dgm:spPr/>
      <dgm:t>
        <a:bodyPr/>
        <a:lstStyle/>
        <a:p>
          <a:endParaRPr lang="en-US" sz="1800">
            <a:solidFill>
              <a:srgbClr val="00B050"/>
            </a:solidFill>
            <a:latin typeface="Arial" panose="020B0604020202020204" pitchFamily="34" charset="0"/>
            <a:cs typeface="Arial" panose="020B0604020202020204" pitchFamily="34" charset="0"/>
          </a:endParaRPr>
        </a:p>
      </dgm:t>
    </dgm:pt>
    <dgm:pt modelId="{61FA67B9-EFBC-4944-88F2-6FC2DFE65EB4}" type="parTrans" cxnId="{E2C2C2AE-F549-422E-9491-8E4F4B23AA78}">
      <dgm:prSet/>
      <dgm:spPr/>
      <dgm:t>
        <a:bodyPr/>
        <a:lstStyle/>
        <a:p>
          <a:endParaRPr lang="en-US" sz="1800">
            <a:solidFill>
              <a:srgbClr val="00B050"/>
            </a:solidFill>
          </a:endParaRPr>
        </a:p>
      </dgm:t>
    </dgm:pt>
    <dgm:pt modelId="{9CB01658-03B6-4AD0-9DA6-B45E00296A92}">
      <dgm:prSet custT="1"/>
      <dgm:spPr/>
      <dgm:t>
        <a:bodyPr/>
        <a:lstStyle/>
        <a:p>
          <a:r>
            <a:rPr lang="en-US" sz="1900" dirty="0">
              <a:solidFill>
                <a:srgbClr val="00B050"/>
              </a:solidFill>
              <a:latin typeface="Arial" panose="020B0604020202020204" pitchFamily="34" charset="0"/>
              <a:cs typeface="Arial" panose="020B0604020202020204" pitchFamily="34" charset="0"/>
            </a:rPr>
            <a:t>Positive Attitude</a:t>
          </a:r>
          <a:r>
            <a:rPr lang="en-GB" sz="1900" dirty="0">
              <a:solidFill>
                <a:srgbClr val="00B050"/>
              </a:solidFill>
              <a:latin typeface="Arial" panose="020B0604020202020204" pitchFamily="34" charset="0"/>
              <a:cs typeface="Arial" panose="020B0604020202020204" pitchFamily="34" charset="0"/>
            </a:rPr>
            <a:t> </a:t>
          </a:r>
          <a:endParaRPr lang="en-US" sz="1900" dirty="0">
            <a:solidFill>
              <a:srgbClr val="00B050"/>
            </a:solidFill>
            <a:latin typeface="Arial" panose="020B0604020202020204" pitchFamily="34" charset="0"/>
            <a:cs typeface="Arial" panose="020B0604020202020204" pitchFamily="34" charset="0"/>
          </a:endParaRPr>
        </a:p>
      </dgm:t>
    </dgm:pt>
    <dgm:pt modelId="{174EE73C-8672-49B2-86EF-31A5754ACDA3}" type="sibTrans" cxnId="{8CFD5A9C-9C60-48A2-8AD1-1A94DD09C0DF}">
      <dgm:prSet/>
      <dgm:spPr/>
      <dgm:t>
        <a:bodyPr/>
        <a:lstStyle/>
        <a:p>
          <a:endParaRPr lang="en-US" sz="1800">
            <a:solidFill>
              <a:srgbClr val="00B050"/>
            </a:solidFill>
            <a:latin typeface="Arial" panose="020B0604020202020204" pitchFamily="34" charset="0"/>
            <a:cs typeface="Arial" panose="020B0604020202020204" pitchFamily="34" charset="0"/>
          </a:endParaRPr>
        </a:p>
      </dgm:t>
    </dgm:pt>
    <dgm:pt modelId="{2A996DEB-C7FA-4098-8D29-D2767288E4E7}" type="parTrans" cxnId="{8CFD5A9C-9C60-48A2-8AD1-1A94DD09C0DF}">
      <dgm:prSet/>
      <dgm:spPr/>
      <dgm:t>
        <a:bodyPr/>
        <a:lstStyle/>
        <a:p>
          <a:endParaRPr lang="en-US" sz="1800">
            <a:solidFill>
              <a:srgbClr val="00B050"/>
            </a:solidFill>
          </a:endParaRPr>
        </a:p>
      </dgm:t>
    </dgm:pt>
    <dgm:pt modelId="{C8812B7B-4926-4733-8FCB-91E3ABE1942B}">
      <dgm:prSet custT="1"/>
      <dgm:spPr/>
      <dgm:t>
        <a:bodyPr/>
        <a:lstStyle/>
        <a:p>
          <a:r>
            <a:rPr lang="en-US" sz="1900" dirty="0">
              <a:solidFill>
                <a:srgbClr val="00B050"/>
              </a:solidFill>
              <a:latin typeface="Arial" panose="020B0604020202020204" pitchFamily="34" charset="0"/>
              <a:cs typeface="Arial" panose="020B0604020202020204" pitchFamily="34" charset="0"/>
            </a:rPr>
            <a:t>Communication</a:t>
          </a:r>
        </a:p>
      </dgm:t>
    </dgm:pt>
    <dgm:pt modelId="{7A8D3CEA-434E-40A9-B4F9-9F9178D81774}" type="sibTrans" cxnId="{379EDFDC-1870-4995-B2A5-D8DFB2526A65}">
      <dgm:prSet/>
      <dgm:spPr/>
      <dgm:t>
        <a:bodyPr/>
        <a:lstStyle/>
        <a:p>
          <a:endParaRPr lang="en-US" sz="1800">
            <a:solidFill>
              <a:srgbClr val="00B050"/>
            </a:solidFill>
            <a:latin typeface="Arial" panose="020B0604020202020204" pitchFamily="34" charset="0"/>
            <a:cs typeface="Arial" panose="020B0604020202020204" pitchFamily="34" charset="0"/>
          </a:endParaRPr>
        </a:p>
      </dgm:t>
    </dgm:pt>
    <dgm:pt modelId="{98FB2108-6539-414E-BB61-81EFA9705355}" type="parTrans" cxnId="{379EDFDC-1870-4995-B2A5-D8DFB2526A65}">
      <dgm:prSet/>
      <dgm:spPr/>
      <dgm:t>
        <a:bodyPr/>
        <a:lstStyle/>
        <a:p>
          <a:endParaRPr lang="en-US" sz="1800">
            <a:solidFill>
              <a:srgbClr val="00B050"/>
            </a:solidFill>
          </a:endParaRPr>
        </a:p>
      </dgm:t>
    </dgm:pt>
    <dgm:pt modelId="{321E196B-A8D2-47A1-AD12-DA9DAA92B328}">
      <dgm:prSet custT="1"/>
      <dgm:spPr/>
      <dgm:t>
        <a:bodyPr/>
        <a:lstStyle/>
        <a:p>
          <a:r>
            <a:rPr lang="en-GB" sz="1900" dirty="0">
              <a:solidFill>
                <a:srgbClr val="00B050"/>
              </a:solidFill>
              <a:latin typeface="Arial" panose="020B0604020202020204" pitchFamily="34" charset="0"/>
              <a:cs typeface="Arial" panose="020B0604020202020204" pitchFamily="34" charset="0"/>
            </a:rPr>
            <a:t>Enthusiasm </a:t>
          </a:r>
          <a:r>
            <a:rPr lang="en-US" sz="1900" dirty="0">
              <a:solidFill>
                <a:srgbClr val="00B050"/>
              </a:solidFill>
              <a:latin typeface="Arial" panose="020B0604020202020204" pitchFamily="34" charset="0"/>
              <a:cs typeface="Arial" panose="020B0604020202020204" pitchFamily="34" charset="0"/>
            </a:rPr>
            <a:t> to learn </a:t>
          </a:r>
        </a:p>
      </dgm:t>
    </dgm:pt>
    <dgm:pt modelId="{B943071E-3B55-4EB3-89B9-CEA4FADF227D}" type="sibTrans" cxnId="{AAE82BB0-D24A-4B1D-A798-3D9559D66D05}">
      <dgm:prSet/>
      <dgm:spPr/>
      <dgm:t>
        <a:bodyPr/>
        <a:lstStyle/>
        <a:p>
          <a:endParaRPr lang="en-US" sz="1800">
            <a:solidFill>
              <a:srgbClr val="00B050"/>
            </a:solidFill>
            <a:latin typeface="Arial" panose="020B0604020202020204" pitchFamily="34" charset="0"/>
            <a:cs typeface="Arial" panose="020B0604020202020204" pitchFamily="34" charset="0"/>
          </a:endParaRPr>
        </a:p>
      </dgm:t>
    </dgm:pt>
    <dgm:pt modelId="{D498662F-D93B-43C0-9F8C-C300DFA437BB}" type="parTrans" cxnId="{AAE82BB0-D24A-4B1D-A798-3D9559D66D05}">
      <dgm:prSet/>
      <dgm:spPr/>
      <dgm:t>
        <a:bodyPr/>
        <a:lstStyle/>
        <a:p>
          <a:endParaRPr lang="en-US" sz="1800">
            <a:solidFill>
              <a:srgbClr val="00B050"/>
            </a:solidFill>
          </a:endParaRPr>
        </a:p>
      </dgm:t>
    </dgm:pt>
    <dgm:pt modelId="{B4335BC2-0460-47FA-8292-4449F2EBA610}">
      <dgm:prSet custT="1"/>
      <dgm:spPr/>
      <dgm:t>
        <a:bodyPr/>
        <a:lstStyle/>
        <a:p>
          <a:r>
            <a:rPr lang="en-US" sz="1900" dirty="0">
              <a:solidFill>
                <a:srgbClr val="00B050"/>
              </a:solidFill>
              <a:latin typeface="Arial" panose="020B0604020202020204" pitchFamily="34" charset="0"/>
              <a:cs typeface="Arial" panose="020B0604020202020204" pitchFamily="34" charset="0"/>
            </a:rPr>
            <a:t>Active participation</a:t>
          </a:r>
        </a:p>
      </dgm:t>
    </dgm:pt>
    <dgm:pt modelId="{44FCB03D-62F9-437C-A9EB-BF0C82CA6438}" type="sibTrans" cxnId="{B371D8F7-DED1-424B-8CDD-3C83AB110EF2}">
      <dgm:prSet/>
      <dgm:spPr/>
      <dgm:t>
        <a:bodyPr/>
        <a:lstStyle/>
        <a:p>
          <a:endParaRPr lang="en-US" sz="1800">
            <a:solidFill>
              <a:srgbClr val="00B050"/>
            </a:solidFill>
            <a:latin typeface="Arial" panose="020B0604020202020204" pitchFamily="34" charset="0"/>
            <a:cs typeface="Arial" panose="020B0604020202020204" pitchFamily="34" charset="0"/>
          </a:endParaRPr>
        </a:p>
      </dgm:t>
    </dgm:pt>
    <dgm:pt modelId="{7572FA17-B750-42F4-9838-D95640AE8F2C}" type="parTrans" cxnId="{B371D8F7-DED1-424B-8CDD-3C83AB110EF2}">
      <dgm:prSet/>
      <dgm:spPr/>
      <dgm:t>
        <a:bodyPr/>
        <a:lstStyle/>
        <a:p>
          <a:endParaRPr lang="en-US" sz="1800">
            <a:solidFill>
              <a:srgbClr val="00B050"/>
            </a:solidFill>
          </a:endParaRPr>
        </a:p>
      </dgm:t>
    </dgm:pt>
    <dgm:pt modelId="{16134C74-558C-4D26-B744-3B8CB4FFA41B}" type="pres">
      <dgm:prSet presAssocID="{A1C70057-BAE7-4CC6-BD50-1785CEC26564}" presName="Name0" presStyleCnt="0">
        <dgm:presLayoutVars>
          <dgm:chMax val="7"/>
          <dgm:chPref val="7"/>
          <dgm:dir/>
          <dgm:animLvl val="lvl"/>
        </dgm:presLayoutVars>
      </dgm:prSet>
      <dgm:spPr/>
    </dgm:pt>
    <dgm:pt modelId="{556835F1-C05A-4B63-8240-B09BFB9D78EC}" type="pres">
      <dgm:prSet presAssocID="{458CEE8F-46E4-47E9-9159-169D2BD60094}" presName="Accent1" presStyleCnt="0"/>
      <dgm:spPr/>
    </dgm:pt>
    <dgm:pt modelId="{50232BFC-D527-4572-A764-19C27580E42E}" type="pres">
      <dgm:prSet presAssocID="{458CEE8F-46E4-47E9-9159-169D2BD60094}" presName="Accent" presStyleLbl="node1" presStyleIdx="0" presStyleCnt="7"/>
      <dgm:spPr/>
    </dgm:pt>
    <dgm:pt modelId="{42F313A4-1888-4963-BEEA-CBFA9D040E18}" type="pres">
      <dgm:prSet presAssocID="{458CEE8F-46E4-47E9-9159-169D2BD60094}" presName="Parent1" presStyleLbl="revTx" presStyleIdx="0" presStyleCnt="7">
        <dgm:presLayoutVars>
          <dgm:chMax val="1"/>
          <dgm:chPref val="1"/>
          <dgm:bulletEnabled val="1"/>
        </dgm:presLayoutVars>
      </dgm:prSet>
      <dgm:spPr/>
    </dgm:pt>
    <dgm:pt modelId="{314A2363-CEAF-4F5D-A936-C3C5C07A405B}" type="pres">
      <dgm:prSet presAssocID="{6CAB36B4-07A7-4388-B0B4-4AF59B9573D1}" presName="Accent2" presStyleCnt="0"/>
      <dgm:spPr/>
    </dgm:pt>
    <dgm:pt modelId="{93E33303-9ABB-469E-A92F-B2DD39662477}" type="pres">
      <dgm:prSet presAssocID="{6CAB36B4-07A7-4388-B0B4-4AF59B9573D1}" presName="Accent" presStyleLbl="node1" presStyleIdx="1" presStyleCnt="7"/>
      <dgm:spPr/>
    </dgm:pt>
    <dgm:pt modelId="{56C07DBF-B684-4235-A129-0A0DC537E002}" type="pres">
      <dgm:prSet presAssocID="{6CAB36B4-07A7-4388-B0B4-4AF59B9573D1}" presName="Parent2" presStyleLbl="revTx" presStyleIdx="1" presStyleCnt="7">
        <dgm:presLayoutVars>
          <dgm:chMax val="1"/>
          <dgm:chPref val="1"/>
          <dgm:bulletEnabled val="1"/>
        </dgm:presLayoutVars>
      </dgm:prSet>
      <dgm:spPr/>
    </dgm:pt>
    <dgm:pt modelId="{CDBA3E56-D508-4404-88F3-BFC3054AEEA3}" type="pres">
      <dgm:prSet presAssocID="{01483A8A-C469-4A38-A1B3-E556368CC154}" presName="Accent3" presStyleCnt="0"/>
      <dgm:spPr/>
    </dgm:pt>
    <dgm:pt modelId="{70E5A076-A67B-46CE-B2D4-2EA2B0FCAD68}" type="pres">
      <dgm:prSet presAssocID="{01483A8A-C469-4A38-A1B3-E556368CC154}" presName="Accent" presStyleLbl="node1" presStyleIdx="2" presStyleCnt="7"/>
      <dgm:spPr/>
    </dgm:pt>
    <dgm:pt modelId="{55D480E7-6AB0-42F5-8D89-83346C80F8C1}" type="pres">
      <dgm:prSet presAssocID="{01483A8A-C469-4A38-A1B3-E556368CC154}" presName="Parent3" presStyleLbl="revTx" presStyleIdx="2" presStyleCnt="7">
        <dgm:presLayoutVars>
          <dgm:chMax val="1"/>
          <dgm:chPref val="1"/>
          <dgm:bulletEnabled val="1"/>
        </dgm:presLayoutVars>
      </dgm:prSet>
      <dgm:spPr/>
    </dgm:pt>
    <dgm:pt modelId="{99529E1B-3108-4E47-AD0F-F3B7D4AAD317}" type="pres">
      <dgm:prSet presAssocID="{9CB01658-03B6-4AD0-9DA6-B45E00296A92}" presName="Accent4" presStyleCnt="0"/>
      <dgm:spPr/>
    </dgm:pt>
    <dgm:pt modelId="{B206E9D0-1DBE-4AC0-9B72-1559EB63A8AB}" type="pres">
      <dgm:prSet presAssocID="{9CB01658-03B6-4AD0-9DA6-B45E00296A92}" presName="Accent" presStyleLbl="node1" presStyleIdx="3" presStyleCnt="7"/>
      <dgm:spPr/>
    </dgm:pt>
    <dgm:pt modelId="{0EE610BC-61E1-4C3E-8DEC-6D37ACFE3184}" type="pres">
      <dgm:prSet presAssocID="{9CB01658-03B6-4AD0-9DA6-B45E00296A92}" presName="Parent4" presStyleLbl="revTx" presStyleIdx="3" presStyleCnt="7">
        <dgm:presLayoutVars>
          <dgm:chMax val="1"/>
          <dgm:chPref val="1"/>
          <dgm:bulletEnabled val="1"/>
        </dgm:presLayoutVars>
      </dgm:prSet>
      <dgm:spPr/>
    </dgm:pt>
    <dgm:pt modelId="{EC3D7B94-4CDD-455E-AE69-13578C35E1F9}" type="pres">
      <dgm:prSet presAssocID="{C8812B7B-4926-4733-8FCB-91E3ABE1942B}" presName="Accent5" presStyleCnt="0"/>
      <dgm:spPr/>
    </dgm:pt>
    <dgm:pt modelId="{E913EB4F-9992-43B2-8BC8-DD6378E7CDD4}" type="pres">
      <dgm:prSet presAssocID="{C8812B7B-4926-4733-8FCB-91E3ABE1942B}" presName="Accent" presStyleLbl="node1" presStyleIdx="4" presStyleCnt="7"/>
      <dgm:spPr/>
    </dgm:pt>
    <dgm:pt modelId="{D1045EEB-8C56-4B1F-BC1C-7A95D6845BE8}" type="pres">
      <dgm:prSet presAssocID="{C8812B7B-4926-4733-8FCB-91E3ABE1942B}" presName="Parent5" presStyleLbl="revTx" presStyleIdx="4" presStyleCnt="7" custScaleX="134726" custLinFactNeighborX="-6000">
        <dgm:presLayoutVars>
          <dgm:chMax val="1"/>
          <dgm:chPref val="1"/>
          <dgm:bulletEnabled val="1"/>
        </dgm:presLayoutVars>
      </dgm:prSet>
      <dgm:spPr/>
    </dgm:pt>
    <dgm:pt modelId="{55A9F427-5EAD-403A-AAF8-E2B6615D1D6C}" type="pres">
      <dgm:prSet presAssocID="{321E196B-A8D2-47A1-AD12-DA9DAA92B328}" presName="Accent6" presStyleCnt="0"/>
      <dgm:spPr/>
    </dgm:pt>
    <dgm:pt modelId="{6D478EF1-7CD9-405C-9856-F421BA92D38C}" type="pres">
      <dgm:prSet presAssocID="{321E196B-A8D2-47A1-AD12-DA9DAA92B328}" presName="Accent" presStyleLbl="node1" presStyleIdx="5" presStyleCnt="7"/>
      <dgm:spPr/>
    </dgm:pt>
    <dgm:pt modelId="{7EE7B15C-ADA9-499E-B865-B16B861D2D66}" type="pres">
      <dgm:prSet presAssocID="{321E196B-A8D2-47A1-AD12-DA9DAA92B328}" presName="Parent6" presStyleLbl="revTx" presStyleIdx="5" presStyleCnt="7">
        <dgm:presLayoutVars>
          <dgm:chMax val="1"/>
          <dgm:chPref val="1"/>
          <dgm:bulletEnabled val="1"/>
        </dgm:presLayoutVars>
      </dgm:prSet>
      <dgm:spPr/>
    </dgm:pt>
    <dgm:pt modelId="{ECC981E2-9E76-4CF7-9982-D166EAC8CF40}" type="pres">
      <dgm:prSet presAssocID="{B4335BC2-0460-47FA-8292-4449F2EBA610}" presName="Accent7" presStyleCnt="0"/>
      <dgm:spPr/>
    </dgm:pt>
    <dgm:pt modelId="{17445D45-CFA6-4E10-9D97-56A29E6306F9}" type="pres">
      <dgm:prSet presAssocID="{B4335BC2-0460-47FA-8292-4449F2EBA610}" presName="Accent" presStyleLbl="node1" presStyleIdx="6" presStyleCnt="7"/>
      <dgm:spPr/>
    </dgm:pt>
    <dgm:pt modelId="{CED19CAC-13CF-490F-A9C0-D31436E9CC76}" type="pres">
      <dgm:prSet presAssocID="{B4335BC2-0460-47FA-8292-4449F2EBA610}" presName="Parent7" presStyleLbl="revTx" presStyleIdx="6" presStyleCnt="7">
        <dgm:presLayoutVars>
          <dgm:chMax val="1"/>
          <dgm:chPref val="1"/>
          <dgm:bulletEnabled val="1"/>
        </dgm:presLayoutVars>
      </dgm:prSet>
      <dgm:spPr/>
    </dgm:pt>
  </dgm:ptLst>
  <dgm:cxnLst>
    <dgm:cxn modelId="{CD3BBD12-484E-40E2-873B-1A56ED83AB6E}" type="presOf" srcId="{01483A8A-C469-4A38-A1B3-E556368CC154}" destId="{55D480E7-6AB0-42F5-8D89-83346C80F8C1}" srcOrd="0" destOrd="0" presId="urn:microsoft.com/office/officeart/2009/layout/CircleArrowProcess"/>
    <dgm:cxn modelId="{FBEC8A40-9A44-43A3-84ED-2A47F06E1BF5}" srcId="{A1C70057-BAE7-4CC6-BD50-1785CEC26564}" destId="{6CAB36B4-07A7-4388-B0B4-4AF59B9573D1}" srcOrd="1" destOrd="0" parTransId="{22FD12A3-B7EA-4888-9314-7238B5FEAB83}" sibTransId="{5DD99F21-235F-4060-804E-AC4969B47C40}"/>
    <dgm:cxn modelId="{94D5AF71-D5E2-4317-B287-E3BBCACA9645}" type="presOf" srcId="{9CB01658-03B6-4AD0-9DA6-B45E00296A92}" destId="{0EE610BC-61E1-4C3E-8DEC-6D37ACFE3184}" srcOrd="0" destOrd="0" presId="urn:microsoft.com/office/officeart/2009/layout/CircleArrowProcess"/>
    <dgm:cxn modelId="{31761189-5D02-4DFB-9203-3E1A79809B6B}" type="presOf" srcId="{321E196B-A8D2-47A1-AD12-DA9DAA92B328}" destId="{7EE7B15C-ADA9-499E-B865-B16B861D2D66}" srcOrd="0" destOrd="0" presId="urn:microsoft.com/office/officeart/2009/layout/CircleArrowProcess"/>
    <dgm:cxn modelId="{8CFD5A9C-9C60-48A2-8AD1-1A94DD09C0DF}" srcId="{A1C70057-BAE7-4CC6-BD50-1785CEC26564}" destId="{9CB01658-03B6-4AD0-9DA6-B45E00296A92}" srcOrd="3" destOrd="0" parTransId="{2A996DEB-C7FA-4098-8D29-D2767288E4E7}" sibTransId="{174EE73C-8672-49B2-86EF-31A5754ACDA3}"/>
    <dgm:cxn modelId="{E2C2C2AE-F549-422E-9491-8E4F4B23AA78}" srcId="{A1C70057-BAE7-4CC6-BD50-1785CEC26564}" destId="{01483A8A-C469-4A38-A1B3-E556368CC154}" srcOrd="2" destOrd="0" parTransId="{61FA67B9-EFBC-4944-88F2-6FC2DFE65EB4}" sibTransId="{C58F7AFE-AAD1-4E50-BCA9-084A8BF56B84}"/>
    <dgm:cxn modelId="{AAE82BB0-D24A-4B1D-A798-3D9559D66D05}" srcId="{A1C70057-BAE7-4CC6-BD50-1785CEC26564}" destId="{321E196B-A8D2-47A1-AD12-DA9DAA92B328}" srcOrd="5" destOrd="0" parTransId="{D498662F-D93B-43C0-9F8C-C300DFA437BB}" sibTransId="{B943071E-3B55-4EB3-89B9-CEA4FADF227D}"/>
    <dgm:cxn modelId="{553025B1-A123-4A0B-A4AE-8EC1393FBC04}" type="presOf" srcId="{C8812B7B-4926-4733-8FCB-91E3ABE1942B}" destId="{D1045EEB-8C56-4B1F-BC1C-7A95D6845BE8}" srcOrd="0" destOrd="0" presId="urn:microsoft.com/office/officeart/2009/layout/CircleArrowProcess"/>
    <dgm:cxn modelId="{A43386B3-4337-44BC-8A73-6DB2A8DA77DA}" type="presOf" srcId="{A1C70057-BAE7-4CC6-BD50-1785CEC26564}" destId="{16134C74-558C-4D26-B744-3B8CB4FFA41B}" srcOrd="0" destOrd="0" presId="urn:microsoft.com/office/officeart/2009/layout/CircleArrowProcess"/>
    <dgm:cxn modelId="{232839BB-A462-4956-9A23-4A70489A9B27}" type="presOf" srcId="{B4335BC2-0460-47FA-8292-4449F2EBA610}" destId="{CED19CAC-13CF-490F-A9C0-D31436E9CC76}" srcOrd="0" destOrd="0" presId="urn:microsoft.com/office/officeart/2009/layout/CircleArrowProcess"/>
    <dgm:cxn modelId="{C7BAE2D4-6E8C-469A-927B-2B181B929506}" type="presOf" srcId="{458CEE8F-46E4-47E9-9159-169D2BD60094}" destId="{42F313A4-1888-4963-BEEA-CBFA9D040E18}" srcOrd="0" destOrd="0" presId="urn:microsoft.com/office/officeart/2009/layout/CircleArrowProcess"/>
    <dgm:cxn modelId="{F9BE55D6-318A-4986-88DF-4F6D853F5654}" type="presOf" srcId="{6CAB36B4-07A7-4388-B0B4-4AF59B9573D1}" destId="{56C07DBF-B684-4235-A129-0A0DC537E002}" srcOrd="0" destOrd="0" presId="urn:microsoft.com/office/officeart/2009/layout/CircleArrowProcess"/>
    <dgm:cxn modelId="{379EDFDC-1870-4995-B2A5-D8DFB2526A65}" srcId="{A1C70057-BAE7-4CC6-BD50-1785CEC26564}" destId="{C8812B7B-4926-4733-8FCB-91E3ABE1942B}" srcOrd="4" destOrd="0" parTransId="{98FB2108-6539-414E-BB61-81EFA9705355}" sibTransId="{7A8D3CEA-434E-40A9-B4F9-9F9178D81774}"/>
    <dgm:cxn modelId="{B371D8F7-DED1-424B-8CDD-3C83AB110EF2}" srcId="{A1C70057-BAE7-4CC6-BD50-1785CEC26564}" destId="{B4335BC2-0460-47FA-8292-4449F2EBA610}" srcOrd="6" destOrd="0" parTransId="{7572FA17-B750-42F4-9838-D95640AE8F2C}" sibTransId="{44FCB03D-62F9-437C-A9EB-BF0C82CA6438}"/>
    <dgm:cxn modelId="{8D6FEEFF-A84E-4BC9-A8B6-D9D9483C1949}" srcId="{A1C70057-BAE7-4CC6-BD50-1785CEC26564}" destId="{458CEE8F-46E4-47E9-9159-169D2BD60094}" srcOrd="0" destOrd="0" parTransId="{5D508996-8829-4F7A-A51C-374D00B6A495}" sibTransId="{670501C7-113E-41AD-80CE-D1232568E792}"/>
    <dgm:cxn modelId="{ED2D4DB4-4540-4BD2-93A5-C28CC105B656}" type="presParOf" srcId="{16134C74-558C-4D26-B744-3B8CB4FFA41B}" destId="{556835F1-C05A-4B63-8240-B09BFB9D78EC}" srcOrd="0" destOrd="0" presId="urn:microsoft.com/office/officeart/2009/layout/CircleArrowProcess"/>
    <dgm:cxn modelId="{FC791FE5-0489-461A-873F-FFD485B1AE09}" type="presParOf" srcId="{556835F1-C05A-4B63-8240-B09BFB9D78EC}" destId="{50232BFC-D527-4572-A764-19C27580E42E}" srcOrd="0" destOrd="0" presId="urn:microsoft.com/office/officeart/2009/layout/CircleArrowProcess"/>
    <dgm:cxn modelId="{728005F1-A801-4701-9D49-F8E7B89F4881}" type="presParOf" srcId="{16134C74-558C-4D26-B744-3B8CB4FFA41B}" destId="{42F313A4-1888-4963-BEEA-CBFA9D040E18}" srcOrd="1" destOrd="0" presId="urn:microsoft.com/office/officeart/2009/layout/CircleArrowProcess"/>
    <dgm:cxn modelId="{8AFE9299-4307-4FB1-9458-5972B92C26B6}" type="presParOf" srcId="{16134C74-558C-4D26-B744-3B8CB4FFA41B}" destId="{314A2363-CEAF-4F5D-A936-C3C5C07A405B}" srcOrd="2" destOrd="0" presId="urn:microsoft.com/office/officeart/2009/layout/CircleArrowProcess"/>
    <dgm:cxn modelId="{BBA4ED73-6D82-44DB-B5F5-A7D8CFE8E308}" type="presParOf" srcId="{314A2363-CEAF-4F5D-A936-C3C5C07A405B}" destId="{93E33303-9ABB-469E-A92F-B2DD39662477}" srcOrd="0" destOrd="0" presId="urn:microsoft.com/office/officeart/2009/layout/CircleArrowProcess"/>
    <dgm:cxn modelId="{94331D6F-C27C-4C0D-B656-886CC7600CAA}" type="presParOf" srcId="{16134C74-558C-4D26-B744-3B8CB4FFA41B}" destId="{56C07DBF-B684-4235-A129-0A0DC537E002}" srcOrd="3" destOrd="0" presId="urn:microsoft.com/office/officeart/2009/layout/CircleArrowProcess"/>
    <dgm:cxn modelId="{CBC01A9E-B12F-4E3E-AFF2-9317CF01737B}" type="presParOf" srcId="{16134C74-558C-4D26-B744-3B8CB4FFA41B}" destId="{CDBA3E56-D508-4404-88F3-BFC3054AEEA3}" srcOrd="4" destOrd="0" presId="urn:microsoft.com/office/officeart/2009/layout/CircleArrowProcess"/>
    <dgm:cxn modelId="{38D710E4-FC6A-4CF5-AFFE-347F2534F7AD}" type="presParOf" srcId="{CDBA3E56-D508-4404-88F3-BFC3054AEEA3}" destId="{70E5A076-A67B-46CE-B2D4-2EA2B0FCAD68}" srcOrd="0" destOrd="0" presId="urn:microsoft.com/office/officeart/2009/layout/CircleArrowProcess"/>
    <dgm:cxn modelId="{D5B819A2-904F-4A03-9502-007163B3A07B}" type="presParOf" srcId="{16134C74-558C-4D26-B744-3B8CB4FFA41B}" destId="{55D480E7-6AB0-42F5-8D89-83346C80F8C1}" srcOrd="5" destOrd="0" presId="urn:microsoft.com/office/officeart/2009/layout/CircleArrowProcess"/>
    <dgm:cxn modelId="{697189F3-21FE-4ECD-946E-C43087A389AF}" type="presParOf" srcId="{16134C74-558C-4D26-B744-3B8CB4FFA41B}" destId="{99529E1B-3108-4E47-AD0F-F3B7D4AAD317}" srcOrd="6" destOrd="0" presId="urn:microsoft.com/office/officeart/2009/layout/CircleArrowProcess"/>
    <dgm:cxn modelId="{B56F9B99-2CBD-47A3-BF45-44E4AC7F69E7}" type="presParOf" srcId="{99529E1B-3108-4E47-AD0F-F3B7D4AAD317}" destId="{B206E9D0-1DBE-4AC0-9B72-1559EB63A8AB}" srcOrd="0" destOrd="0" presId="urn:microsoft.com/office/officeart/2009/layout/CircleArrowProcess"/>
    <dgm:cxn modelId="{337A4A99-CD71-4716-9421-9821B6A60A4A}" type="presParOf" srcId="{16134C74-558C-4D26-B744-3B8CB4FFA41B}" destId="{0EE610BC-61E1-4C3E-8DEC-6D37ACFE3184}" srcOrd="7" destOrd="0" presId="urn:microsoft.com/office/officeart/2009/layout/CircleArrowProcess"/>
    <dgm:cxn modelId="{1D08B1C0-1998-4395-A4D7-D3FE4C14D5DE}" type="presParOf" srcId="{16134C74-558C-4D26-B744-3B8CB4FFA41B}" destId="{EC3D7B94-4CDD-455E-AE69-13578C35E1F9}" srcOrd="8" destOrd="0" presId="urn:microsoft.com/office/officeart/2009/layout/CircleArrowProcess"/>
    <dgm:cxn modelId="{8283BA42-D3C5-4043-A52E-48571FE00C73}" type="presParOf" srcId="{EC3D7B94-4CDD-455E-AE69-13578C35E1F9}" destId="{E913EB4F-9992-43B2-8BC8-DD6378E7CDD4}" srcOrd="0" destOrd="0" presId="urn:microsoft.com/office/officeart/2009/layout/CircleArrowProcess"/>
    <dgm:cxn modelId="{A38D96DC-FAD0-46A9-9E83-2BA858793818}" type="presParOf" srcId="{16134C74-558C-4D26-B744-3B8CB4FFA41B}" destId="{D1045EEB-8C56-4B1F-BC1C-7A95D6845BE8}" srcOrd="9" destOrd="0" presId="urn:microsoft.com/office/officeart/2009/layout/CircleArrowProcess"/>
    <dgm:cxn modelId="{B4B0A460-3FAA-4474-800E-645E908767AA}" type="presParOf" srcId="{16134C74-558C-4D26-B744-3B8CB4FFA41B}" destId="{55A9F427-5EAD-403A-AAF8-E2B6615D1D6C}" srcOrd="10" destOrd="0" presId="urn:microsoft.com/office/officeart/2009/layout/CircleArrowProcess"/>
    <dgm:cxn modelId="{74F0210C-BEBE-43FA-8425-3E16749E9B0B}" type="presParOf" srcId="{55A9F427-5EAD-403A-AAF8-E2B6615D1D6C}" destId="{6D478EF1-7CD9-405C-9856-F421BA92D38C}" srcOrd="0" destOrd="0" presId="urn:microsoft.com/office/officeart/2009/layout/CircleArrowProcess"/>
    <dgm:cxn modelId="{7566487B-F684-4980-A9AA-D2C1ACCEE19F}" type="presParOf" srcId="{16134C74-558C-4D26-B744-3B8CB4FFA41B}" destId="{7EE7B15C-ADA9-499E-B865-B16B861D2D66}" srcOrd="11" destOrd="0" presId="urn:microsoft.com/office/officeart/2009/layout/CircleArrowProcess"/>
    <dgm:cxn modelId="{6E7C68B7-6691-463E-8585-5C680E5F75D5}" type="presParOf" srcId="{16134C74-558C-4D26-B744-3B8CB4FFA41B}" destId="{ECC981E2-9E76-4CF7-9982-D166EAC8CF40}" srcOrd="12" destOrd="0" presId="urn:microsoft.com/office/officeart/2009/layout/CircleArrowProcess"/>
    <dgm:cxn modelId="{0B686264-572D-47DC-BA70-0CE1EDFC1987}" type="presParOf" srcId="{ECC981E2-9E76-4CF7-9982-D166EAC8CF40}" destId="{17445D45-CFA6-4E10-9D97-56A29E6306F9}" srcOrd="0" destOrd="0" presId="urn:microsoft.com/office/officeart/2009/layout/CircleArrowProcess"/>
    <dgm:cxn modelId="{BCC99331-DAE8-4B4E-980D-F9DEBFFF02D3}" type="presParOf" srcId="{16134C74-558C-4D26-B744-3B8CB4FFA41B}" destId="{CED19CAC-13CF-490F-A9C0-D31436E9CC76}" srcOrd="13" destOrd="0" presId="urn:microsoft.com/office/officeart/2009/layout/CircleArrowProces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CBD6E9-FE18-4FDE-BDEF-FC5FED31B22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CA38005-58F4-4FE2-9FE9-E94423DF9C86}">
      <dgm:prSet/>
      <dgm:spPr/>
      <dgm:t>
        <a:bodyPr/>
        <a:lstStyle/>
        <a:p>
          <a:pPr>
            <a:lnSpc>
              <a:spcPct val="100000"/>
            </a:lnSpc>
          </a:pPr>
          <a:r>
            <a:rPr lang="en-US" dirty="0"/>
            <a:t>Keeping my skills up-to-date it can give me the confidence to handle any tasks that my employer expects me to perform, Professional development courses can help me expand my professional skill set, learn something new, or even earn academic credit like right now I am doing masters which to put towards a degree.</a:t>
          </a:r>
        </a:p>
      </dgm:t>
    </dgm:pt>
    <dgm:pt modelId="{DAADC7E0-E446-4152-AEF3-8E5FAF285B42}" type="parTrans" cxnId="{FBBB9AAB-0EF6-4527-9C37-99556C9DE957}">
      <dgm:prSet/>
      <dgm:spPr/>
      <dgm:t>
        <a:bodyPr/>
        <a:lstStyle/>
        <a:p>
          <a:endParaRPr lang="en-US"/>
        </a:p>
      </dgm:t>
    </dgm:pt>
    <dgm:pt modelId="{F87C6FA8-E36E-4AE1-B863-2842F3DAC034}" type="sibTrans" cxnId="{FBBB9AAB-0EF6-4527-9C37-99556C9DE957}">
      <dgm:prSet/>
      <dgm:spPr/>
      <dgm:t>
        <a:bodyPr/>
        <a:lstStyle/>
        <a:p>
          <a:endParaRPr lang="en-US"/>
        </a:p>
      </dgm:t>
    </dgm:pt>
    <dgm:pt modelId="{AA326409-FA93-45DA-AEE8-4E82EB9EF47A}" type="pres">
      <dgm:prSet presAssocID="{73CBD6E9-FE18-4FDE-BDEF-FC5FED31B220}" presName="root" presStyleCnt="0">
        <dgm:presLayoutVars>
          <dgm:dir/>
          <dgm:resizeHandles val="exact"/>
        </dgm:presLayoutVars>
      </dgm:prSet>
      <dgm:spPr/>
    </dgm:pt>
    <dgm:pt modelId="{9C488004-17ED-41FB-BAA4-D4EF9CE2F0FA}" type="pres">
      <dgm:prSet presAssocID="{ECA38005-58F4-4FE2-9FE9-E94423DF9C86}" presName="compNode" presStyleCnt="0"/>
      <dgm:spPr/>
    </dgm:pt>
    <dgm:pt modelId="{84AE1DDB-D53C-4A49-ABEF-59480BA09040}" type="pres">
      <dgm:prSet presAssocID="{ECA38005-58F4-4FE2-9FE9-E94423DF9C86}" presName="bgRect" presStyleLbl="bgShp" presStyleIdx="0" presStyleCnt="1" custScaleY="112750" custLinFactNeighborY="76658"/>
      <dgm:spPr/>
    </dgm:pt>
    <dgm:pt modelId="{DE824386-4279-463A-B823-97CAA61180DE}" type="pres">
      <dgm:prSet presAssocID="{ECA38005-58F4-4FE2-9FE9-E94423DF9C86}" presName="iconRect" presStyleLbl="node1" presStyleIdx="0" presStyleCnt="1" custScaleX="128264" custScaleY="141584" custLinFactY="24617"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ffice Worker"/>
        </a:ext>
      </dgm:extLst>
    </dgm:pt>
    <dgm:pt modelId="{24AC8501-41B2-41C4-B5EC-81B646CF32F8}" type="pres">
      <dgm:prSet presAssocID="{ECA38005-58F4-4FE2-9FE9-E94423DF9C86}" presName="spaceRect" presStyleCnt="0"/>
      <dgm:spPr/>
    </dgm:pt>
    <dgm:pt modelId="{2DB3F74E-B194-4858-9401-6ECEB6F21DA0}" type="pres">
      <dgm:prSet presAssocID="{ECA38005-58F4-4FE2-9FE9-E94423DF9C86}" presName="parTx" presStyleLbl="revTx" presStyleIdx="0" presStyleCnt="1" custLinFactNeighborY="67221">
        <dgm:presLayoutVars>
          <dgm:chMax val="0"/>
          <dgm:chPref val="0"/>
        </dgm:presLayoutVars>
      </dgm:prSet>
      <dgm:spPr/>
    </dgm:pt>
  </dgm:ptLst>
  <dgm:cxnLst>
    <dgm:cxn modelId="{4D1BA509-CBC6-4B1D-B4AE-A7D129220DCD}" type="presOf" srcId="{73CBD6E9-FE18-4FDE-BDEF-FC5FED31B220}" destId="{AA326409-FA93-45DA-AEE8-4E82EB9EF47A}" srcOrd="0" destOrd="0" presId="urn:microsoft.com/office/officeart/2018/2/layout/IconVerticalSolidList"/>
    <dgm:cxn modelId="{54EB1495-6188-4C3C-845D-B8F8DF9DF425}" type="presOf" srcId="{ECA38005-58F4-4FE2-9FE9-E94423DF9C86}" destId="{2DB3F74E-B194-4858-9401-6ECEB6F21DA0}" srcOrd="0" destOrd="0" presId="urn:microsoft.com/office/officeart/2018/2/layout/IconVerticalSolidList"/>
    <dgm:cxn modelId="{FBBB9AAB-0EF6-4527-9C37-99556C9DE957}" srcId="{73CBD6E9-FE18-4FDE-BDEF-FC5FED31B220}" destId="{ECA38005-58F4-4FE2-9FE9-E94423DF9C86}" srcOrd="0" destOrd="0" parTransId="{DAADC7E0-E446-4152-AEF3-8E5FAF285B42}" sibTransId="{F87C6FA8-E36E-4AE1-B863-2842F3DAC034}"/>
    <dgm:cxn modelId="{B4378887-386A-476F-803F-957C5E749D12}" type="presParOf" srcId="{AA326409-FA93-45DA-AEE8-4E82EB9EF47A}" destId="{9C488004-17ED-41FB-BAA4-D4EF9CE2F0FA}" srcOrd="0" destOrd="0" presId="urn:microsoft.com/office/officeart/2018/2/layout/IconVerticalSolidList"/>
    <dgm:cxn modelId="{7755B612-998E-42D5-BFF6-F9B36CE69BA7}" type="presParOf" srcId="{9C488004-17ED-41FB-BAA4-D4EF9CE2F0FA}" destId="{84AE1DDB-D53C-4A49-ABEF-59480BA09040}" srcOrd="0" destOrd="0" presId="urn:microsoft.com/office/officeart/2018/2/layout/IconVerticalSolidList"/>
    <dgm:cxn modelId="{A0BF0A7D-611D-4872-AF9B-58ED92D18A0B}" type="presParOf" srcId="{9C488004-17ED-41FB-BAA4-D4EF9CE2F0FA}" destId="{DE824386-4279-463A-B823-97CAA61180DE}" srcOrd="1" destOrd="0" presId="urn:microsoft.com/office/officeart/2018/2/layout/IconVerticalSolidList"/>
    <dgm:cxn modelId="{9CF71447-8466-4EAD-8470-BCB0088224D7}" type="presParOf" srcId="{9C488004-17ED-41FB-BAA4-D4EF9CE2F0FA}" destId="{24AC8501-41B2-41C4-B5EC-81B646CF32F8}" srcOrd="2" destOrd="0" presId="urn:microsoft.com/office/officeart/2018/2/layout/IconVerticalSolidList"/>
    <dgm:cxn modelId="{826BC53A-5B53-4E13-83ED-078E1B58C09C}" type="presParOf" srcId="{9C488004-17ED-41FB-BAA4-D4EF9CE2F0FA}" destId="{2DB3F74E-B194-4858-9401-6ECEB6F21D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CBD6E9-FE18-4FDE-BDEF-FC5FED31B22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CA38005-58F4-4FE2-9FE9-E94423DF9C86}">
      <dgm:prSet/>
      <dgm:spPr/>
      <dgm:t>
        <a:bodyPr/>
        <a:lstStyle/>
        <a:p>
          <a:pPr>
            <a:lnSpc>
              <a:spcPct val="100000"/>
            </a:lnSpc>
          </a:pPr>
          <a:r>
            <a:rPr lang="en-US"/>
            <a:t>Professional journals and trade magazines are one of the best resources to keep abreast of technology developments in the industry and to track changes in best practices. By reading these regularly, I can keep a running list of the rising areas where I might improve my knowledge.</a:t>
          </a:r>
        </a:p>
      </dgm:t>
    </dgm:pt>
    <dgm:pt modelId="{DAADC7E0-E446-4152-AEF3-8E5FAF285B42}" type="parTrans" cxnId="{FBBB9AAB-0EF6-4527-9C37-99556C9DE957}">
      <dgm:prSet/>
      <dgm:spPr/>
      <dgm:t>
        <a:bodyPr/>
        <a:lstStyle/>
        <a:p>
          <a:endParaRPr lang="en-US"/>
        </a:p>
      </dgm:t>
    </dgm:pt>
    <dgm:pt modelId="{F87C6FA8-E36E-4AE1-B863-2842F3DAC034}" type="sibTrans" cxnId="{FBBB9AAB-0EF6-4527-9C37-99556C9DE957}">
      <dgm:prSet/>
      <dgm:spPr/>
      <dgm:t>
        <a:bodyPr/>
        <a:lstStyle/>
        <a:p>
          <a:endParaRPr lang="en-US"/>
        </a:p>
      </dgm:t>
    </dgm:pt>
    <dgm:pt modelId="{72A974A9-3BE0-4A9D-BEAF-9EE8FCDDB1C2}">
      <dgm:prSet/>
      <dgm:spPr/>
      <dgm:t>
        <a:bodyPr/>
        <a:lstStyle/>
        <a:p>
          <a:pPr>
            <a:lnSpc>
              <a:spcPct val="100000"/>
            </a:lnSpc>
          </a:pPr>
          <a:r>
            <a:rPr lang="en-US" dirty="0"/>
            <a:t>Collaborating with peers and receiving ad</a:t>
          </a:r>
          <a:r>
            <a:rPr lang="fi-FI" dirty="0"/>
            <a:t>-</a:t>
          </a:r>
          <a:r>
            <a:rPr lang="en-US" dirty="0"/>
            <a:t>hoc feedback is also one of the best ways to learn from mistakes.</a:t>
          </a:r>
        </a:p>
        <a:p>
          <a:pPr>
            <a:lnSpc>
              <a:spcPct val="100000"/>
            </a:lnSpc>
          </a:pPr>
          <a:r>
            <a:rPr lang="en-US" dirty="0"/>
            <a:t>Rather than solving mistakes when it happens, it is better to practice continuous learning, which gives me more far-reaching gesture.</a:t>
          </a:r>
        </a:p>
      </dgm:t>
    </dgm:pt>
    <dgm:pt modelId="{9DC7F810-5F39-4559-99D4-C04AEE146228}" type="parTrans" cxnId="{E88DD220-76ED-4F13-8432-73753FE6E5DB}">
      <dgm:prSet/>
      <dgm:spPr/>
      <dgm:t>
        <a:bodyPr/>
        <a:lstStyle/>
        <a:p>
          <a:endParaRPr lang="en-US"/>
        </a:p>
      </dgm:t>
    </dgm:pt>
    <dgm:pt modelId="{1DF77E5D-84C8-4F14-BFBD-7BF64C9CAAFF}" type="sibTrans" cxnId="{E88DD220-76ED-4F13-8432-73753FE6E5DB}">
      <dgm:prSet/>
      <dgm:spPr/>
      <dgm:t>
        <a:bodyPr/>
        <a:lstStyle/>
        <a:p>
          <a:endParaRPr lang="en-US"/>
        </a:p>
      </dgm:t>
    </dgm:pt>
    <dgm:pt modelId="{AA326409-FA93-45DA-AEE8-4E82EB9EF47A}" type="pres">
      <dgm:prSet presAssocID="{73CBD6E9-FE18-4FDE-BDEF-FC5FED31B220}" presName="root" presStyleCnt="0">
        <dgm:presLayoutVars>
          <dgm:dir/>
          <dgm:resizeHandles val="exact"/>
        </dgm:presLayoutVars>
      </dgm:prSet>
      <dgm:spPr/>
    </dgm:pt>
    <dgm:pt modelId="{9C488004-17ED-41FB-BAA4-D4EF9CE2F0FA}" type="pres">
      <dgm:prSet presAssocID="{ECA38005-58F4-4FE2-9FE9-E94423DF9C86}" presName="compNode" presStyleCnt="0"/>
      <dgm:spPr/>
    </dgm:pt>
    <dgm:pt modelId="{84AE1DDB-D53C-4A49-ABEF-59480BA09040}" type="pres">
      <dgm:prSet presAssocID="{ECA38005-58F4-4FE2-9FE9-E94423DF9C86}" presName="bgRect" presStyleLbl="bgShp" presStyleIdx="0" presStyleCnt="2" custScaleY="150053"/>
      <dgm:spPr/>
    </dgm:pt>
    <dgm:pt modelId="{DE824386-4279-463A-B823-97CAA61180DE}" type="pres">
      <dgm:prSet presAssocID="{ECA38005-58F4-4FE2-9FE9-E94423DF9C86}" presName="iconRect" presStyleLbl="node1" presStyleIdx="0" presStyleCnt="2" custScaleX="128264" custScaleY="14158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list"/>
        </a:ext>
      </dgm:extLst>
    </dgm:pt>
    <dgm:pt modelId="{24AC8501-41B2-41C4-B5EC-81B646CF32F8}" type="pres">
      <dgm:prSet presAssocID="{ECA38005-58F4-4FE2-9FE9-E94423DF9C86}" presName="spaceRect" presStyleCnt="0"/>
      <dgm:spPr/>
    </dgm:pt>
    <dgm:pt modelId="{2DB3F74E-B194-4858-9401-6ECEB6F21DA0}" type="pres">
      <dgm:prSet presAssocID="{ECA38005-58F4-4FE2-9FE9-E94423DF9C86}" presName="parTx" presStyleLbl="revTx" presStyleIdx="0" presStyleCnt="2">
        <dgm:presLayoutVars>
          <dgm:chMax val="0"/>
          <dgm:chPref val="0"/>
        </dgm:presLayoutVars>
      </dgm:prSet>
      <dgm:spPr/>
    </dgm:pt>
    <dgm:pt modelId="{08A56562-F3B4-4144-921B-A0EBAC072777}" type="pres">
      <dgm:prSet presAssocID="{F87C6FA8-E36E-4AE1-B863-2842F3DAC034}" presName="sibTrans" presStyleCnt="0"/>
      <dgm:spPr/>
    </dgm:pt>
    <dgm:pt modelId="{7BE907A5-E689-4C1F-BCB2-B3D649355831}" type="pres">
      <dgm:prSet presAssocID="{72A974A9-3BE0-4A9D-BEAF-9EE8FCDDB1C2}" presName="compNode" presStyleCnt="0"/>
      <dgm:spPr/>
    </dgm:pt>
    <dgm:pt modelId="{DAA9F8A3-8057-44A5-9806-D433BAE20818}" type="pres">
      <dgm:prSet presAssocID="{72A974A9-3BE0-4A9D-BEAF-9EE8FCDDB1C2}" presName="bgRect" presStyleLbl="bgShp" presStyleIdx="1" presStyleCnt="2" custScaleY="137555"/>
      <dgm:spPr/>
    </dgm:pt>
    <dgm:pt modelId="{D457C79C-6B34-46A0-8399-F0A5EFB3DC8F}" type="pres">
      <dgm:prSet presAssocID="{72A974A9-3BE0-4A9D-BEAF-9EE8FCDDB1C2}" presName="iconRect" presStyleLbl="node1" presStyleIdx="1" presStyleCnt="2" custScaleX="122814" custScaleY="12604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nections"/>
        </a:ext>
      </dgm:extLst>
    </dgm:pt>
    <dgm:pt modelId="{EF9BBA9C-7682-404E-B96A-3B82F8E6A35F}" type="pres">
      <dgm:prSet presAssocID="{72A974A9-3BE0-4A9D-BEAF-9EE8FCDDB1C2}" presName="spaceRect" presStyleCnt="0"/>
      <dgm:spPr/>
    </dgm:pt>
    <dgm:pt modelId="{6E6B12F6-1133-451B-B082-EFF9E95A3EE0}" type="pres">
      <dgm:prSet presAssocID="{72A974A9-3BE0-4A9D-BEAF-9EE8FCDDB1C2}" presName="parTx" presStyleLbl="revTx" presStyleIdx="1" presStyleCnt="2">
        <dgm:presLayoutVars>
          <dgm:chMax val="0"/>
          <dgm:chPref val="0"/>
        </dgm:presLayoutVars>
      </dgm:prSet>
      <dgm:spPr/>
    </dgm:pt>
  </dgm:ptLst>
  <dgm:cxnLst>
    <dgm:cxn modelId="{4D1BA509-CBC6-4B1D-B4AE-A7D129220DCD}" type="presOf" srcId="{73CBD6E9-FE18-4FDE-BDEF-FC5FED31B220}" destId="{AA326409-FA93-45DA-AEE8-4E82EB9EF47A}" srcOrd="0" destOrd="0" presId="urn:microsoft.com/office/officeart/2018/2/layout/IconVerticalSolidList"/>
    <dgm:cxn modelId="{E88DD220-76ED-4F13-8432-73753FE6E5DB}" srcId="{73CBD6E9-FE18-4FDE-BDEF-FC5FED31B220}" destId="{72A974A9-3BE0-4A9D-BEAF-9EE8FCDDB1C2}" srcOrd="1" destOrd="0" parTransId="{9DC7F810-5F39-4559-99D4-C04AEE146228}" sibTransId="{1DF77E5D-84C8-4F14-BFBD-7BF64C9CAAFF}"/>
    <dgm:cxn modelId="{54EB1495-6188-4C3C-845D-B8F8DF9DF425}" type="presOf" srcId="{ECA38005-58F4-4FE2-9FE9-E94423DF9C86}" destId="{2DB3F74E-B194-4858-9401-6ECEB6F21DA0}" srcOrd="0" destOrd="0" presId="urn:microsoft.com/office/officeart/2018/2/layout/IconVerticalSolidList"/>
    <dgm:cxn modelId="{FBBB9AAB-0EF6-4527-9C37-99556C9DE957}" srcId="{73CBD6E9-FE18-4FDE-BDEF-FC5FED31B220}" destId="{ECA38005-58F4-4FE2-9FE9-E94423DF9C86}" srcOrd="0" destOrd="0" parTransId="{DAADC7E0-E446-4152-AEF3-8E5FAF285B42}" sibTransId="{F87C6FA8-E36E-4AE1-B863-2842F3DAC034}"/>
    <dgm:cxn modelId="{23ACE6F6-1CDB-4AF0-A3D4-CAFDB122389F}" type="presOf" srcId="{72A974A9-3BE0-4A9D-BEAF-9EE8FCDDB1C2}" destId="{6E6B12F6-1133-451B-B082-EFF9E95A3EE0}" srcOrd="0" destOrd="0" presId="urn:microsoft.com/office/officeart/2018/2/layout/IconVerticalSolidList"/>
    <dgm:cxn modelId="{B4378887-386A-476F-803F-957C5E749D12}" type="presParOf" srcId="{AA326409-FA93-45DA-AEE8-4E82EB9EF47A}" destId="{9C488004-17ED-41FB-BAA4-D4EF9CE2F0FA}" srcOrd="0" destOrd="0" presId="urn:microsoft.com/office/officeart/2018/2/layout/IconVerticalSolidList"/>
    <dgm:cxn modelId="{7755B612-998E-42D5-BFF6-F9B36CE69BA7}" type="presParOf" srcId="{9C488004-17ED-41FB-BAA4-D4EF9CE2F0FA}" destId="{84AE1DDB-D53C-4A49-ABEF-59480BA09040}" srcOrd="0" destOrd="0" presId="urn:microsoft.com/office/officeart/2018/2/layout/IconVerticalSolidList"/>
    <dgm:cxn modelId="{A0BF0A7D-611D-4872-AF9B-58ED92D18A0B}" type="presParOf" srcId="{9C488004-17ED-41FB-BAA4-D4EF9CE2F0FA}" destId="{DE824386-4279-463A-B823-97CAA61180DE}" srcOrd="1" destOrd="0" presId="urn:microsoft.com/office/officeart/2018/2/layout/IconVerticalSolidList"/>
    <dgm:cxn modelId="{9CF71447-8466-4EAD-8470-BCB0088224D7}" type="presParOf" srcId="{9C488004-17ED-41FB-BAA4-D4EF9CE2F0FA}" destId="{24AC8501-41B2-41C4-B5EC-81B646CF32F8}" srcOrd="2" destOrd="0" presId="urn:microsoft.com/office/officeart/2018/2/layout/IconVerticalSolidList"/>
    <dgm:cxn modelId="{826BC53A-5B53-4E13-83ED-078E1B58C09C}" type="presParOf" srcId="{9C488004-17ED-41FB-BAA4-D4EF9CE2F0FA}" destId="{2DB3F74E-B194-4858-9401-6ECEB6F21DA0}" srcOrd="3" destOrd="0" presId="urn:microsoft.com/office/officeart/2018/2/layout/IconVerticalSolidList"/>
    <dgm:cxn modelId="{E2FC68AA-2F4F-4D21-9C17-827518C1216C}" type="presParOf" srcId="{AA326409-FA93-45DA-AEE8-4E82EB9EF47A}" destId="{08A56562-F3B4-4144-921B-A0EBAC072777}" srcOrd="1" destOrd="0" presId="urn:microsoft.com/office/officeart/2018/2/layout/IconVerticalSolidList"/>
    <dgm:cxn modelId="{BB156868-CA49-4BC7-9082-F844C065D32D}" type="presParOf" srcId="{AA326409-FA93-45DA-AEE8-4E82EB9EF47A}" destId="{7BE907A5-E689-4C1F-BCB2-B3D649355831}" srcOrd="2" destOrd="0" presId="urn:microsoft.com/office/officeart/2018/2/layout/IconVerticalSolidList"/>
    <dgm:cxn modelId="{F1C8D1AA-C778-45D7-8B6F-2D79EC42D7C5}" type="presParOf" srcId="{7BE907A5-E689-4C1F-BCB2-B3D649355831}" destId="{DAA9F8A3-8057-44A5-9806-D433BAE20818}" srcOrd="0" destOrd="0" presId="urn:microsoft.com/office/officeart/2018/2/layout/IconVerticalSolidList"/>
    <dgm:cxn modelId="{E1B3AE03-122E-4C3D-B5EE-6CF7597069AA}" type="presParOf" srcId="{7BE907A5-E689-4C1F-BCB2-B3D649355831}" destId="{D457C79C-6B34-46A0-8399-F0A5EFB3DC8F}" srcOrd="1" destOrd="0" presId="urn:microsoft.com/office/officeart/2018/2/layout/IconVerticalSolidList"/>
    <dgm:cxn modelId="{0EA0534C-B5FB-413C-ACB7-35DEC08BC8C1}" type="presParOf" srcId="{7BE907A5-E689-4C1F-BCB2-B3D649355831}" destId="{EF9BBA9C-7682-404E-B96A-3B82F8E6A35F}" srcOrd="2" destOrd="0" presId="urn:microsoft.com/office/officeart/2018/2/layout/IconVerticalSolidList"/>
    <dgm:cxn modelId="{2BD731A8-2BDE-495D-89CC-E820CB5840FC}" type="presParOf" srcId="{7BE907A5-E689-4C1F-BCB2-B3D649355831}" destId="{6E6B12F6-1133-451B-B082-EFF9E95A3EE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BC49F-E65A-406B-9710-C946120F4687}">
      <dsp:nvSpPr>
        <dsp:cNvPr id="0" name=""/>
        <dsp:cNvSpPr/>
      </dsp:nvSpPr>
      <dsp:spPr>
        <a:xfrm>
          <a:off x="1748243" y="0"/>
          <a:ext cx="2438844" cy="243905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6156E6-0481-4A58-B0B9-47D6CC3A01FD}">
      <dsp:nvSpPr>
        <dsp:cNvPr id="0" name=""/>
        <dsp:cNvSpPr/>
      </dsp:nvSpPr>
      <dsp:spPr>
        <a:xfrm>
          <a:off x="2286701" y="883143"/>
          <a:ext cx="1361013" cy="680245"/>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i-FI" sz="1400" b="1" kern="1200" dirty="0">
              <a:solidFill>
                <a:schemeClr val="bg1"/>
              </a:solidFill>
              <a:latin typeface="Arial" panose="020B0604020202020204" pitchFamily="34" charset="0"/>
              <a:cs typeface="Arial" panose="020B0604020202020204" pitchFamily="34" charset="0"/>
            </a:rPr>
            <a:t>WEAKNESSES</a:t>
          </a:r>
          <a:endParaRPr lang="en-US" sz="1400" kern="1200" dirty="0">
            <a:solidFill>
              <a:schemeClr val="bg1"/>
            </a:solidFill>
            <a:latin typeface="Arial" panose="020B0604020202020204" pitchFamily="34" charset="0"/>
            <a:cs typeface="Arial" panose="020B0604020202020204" pitchFamily="34" charset="0"/>
          </a:endParaRPr>
        </a:p>
      </dsp:txBody>
      <dsp:txXfrm>
        <a:off x="2286701" y="883143"/>
        <a:ext cx="1361013" cy="680245"/>
      </dsp:txXfrm>
    </dsp:sp>
    <dsp:sp modelId="{3E56B98B-4F35-4EFA-872B-43439DA7E151}">
      <dsp:nvSpPr>
        <dsp:cNvPr id="0" name=""/>
        <dsp:cNvSpPr/>
      </dsp:nvSpPr>
      <dsp:spPr>
        <a:xfrm>
          <a:off x="1070710" y="1401069"/>
          <a:ext cx="2438844" cy="243905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B78C5B-447F-4005-96E1-2343A61D3142}">
      <dsp:nvSpPr>
        <dsp:cNvPr id="0" name=""/>
        <dsp:cNvSpPr/>
      </dsp:nvSpPr>
      <dsp:spPr>
        <a:xfrm>
          <a:off x="1504102" y="2287417"/>
          <a:ext cx="1696312"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FF0000"/>
              </a:solidFill>
              <a:latin typeface="Arial" panose="020B0604020202020204" pitchFamily="34" charset="0"/>
              <a:cs typeface="Arial" panose="020B0604020202020204" pitchFamily="34" charset="0"/>
            </a:rPr>
            <a:t>Multitasking </a:t>
          </a:r>
          <a:endParaRPr lang="en-US" sz="2000" kern="1200" dirty="0">
            <a:solidFill>
              <a:srgbClr val="FF0000"/>
            </a:solidFill>
            <a:latin typeface="Arial" panose="020B0604020202020204" pitchFamily="34" charset="0"/>
            <a:cs typeface="Arial" panose="020B0604020202020204" pitchFamily="34" charset="0"/>
          </a:endParaRPr>
        </a:p>
      </dsp:txBody>
      <dsp:txXfrm>
        <a:off x="1504102" y="2287417"/>
        <a:ext cx="1696312" cy="680245"/>
      </dsp:txXfrm>
    </dsp:sp>
    <dsp:sp modelId="{F36BD98A-B675-45F6-AF1D-16894EA16F99}">
      <dsp:nvSpPr>
        <dsp:cNvPr id="0" name=""/>
        <dsp:cNvSpPr/>
      </dsp:nvSpPr>
      <dsp:spPr>
        <a:xfrm>
          <a:off x="1748243" y="2808547"/>
          <a:ext cx="2438844" cy="2439057"/>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C92096-9F05-4DC8-ABE7-213BEEF7B583}">
      <dsp:nvSpPr>
        <dsp:cNvPr id="0" name=""/>
        <dsp:cNvSpPr/>
      </dsp:nvSpPr>
      <dsp:spPr>
        <a:xfrm>
          <a:off x="2286701" y="3691691"/>
          <a:ext cx="1361013"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i-FI" sz="2000" kern="1200" dirty="0" err="1">
              <a:solidFill>
                <a:srgbClr val="FF0000"/>
              </a:solidFill>
              <a:latin typeface="Arial" panose="020B0604020202020204" pitchFamily="34" charset="0"/>
              <a:cs typeface="Arial" panose="020B0604020202020204" pitchFamily="34" charset="0"/>
            </a:rPr>
            <a:t>Self</a:t>
          </a:r>
          <a:r>
            <a:rPr lang="fi-FI" sz="2000" kern="1200" dirty="0">
              <a:solidFill>
                <a:srgbClr val="FF0000"/>
              </a:solidFill>
              <a:latin typeface="Arial" panose="020B0604020202020204" pitchFamily="34" charset="0"/>
              <a:cs typeface="Arial" panose="020B0604020202020204" pitchFamily="34" charset="0"/>
            </a:rPr>
            <a:t> </a:t>
          </a:r>
          <a:r>
            <a:rPr lang="en-GB" sz="2000" kern="1200" dirty="0">
              <a:solidFill>
                <a:srgbClr val="FF0000"/>
              </a:solidFill>
              <a:latin typeface="Arial" panose="020B0604020202020204" pitchFamily="34" charset="0"/>
              <a:cs typeface="Arial" panose="020B0604020202020204" pitchFamily="34" charset="0"/>
            </a:rPr>
            <a:t>criticism </a:t>
          </a:r>
          <a:endParaRPr lang="en-US" sz="2000" kern="1200" dirty="0">
            <a:solidFill>
              <a:srgbClr val="FF0000"/>
            </a:solidFill>
            <a:latin typeface="Arial" panose="020B0604020202020204" pitchFamily="34" charset="0"/>
            <a:cs typeface="Arial" panose="020B0604020202020204" pitchFamily="34" charset="0"/>
          </a:endParaRPr>
        </a:p>
      </dsp:txBody>
      <dsp:txXfrm>
        <a:off x="2286701" y="3691691"/>
        <a:ext cx="1361013" cy="680245"/>
      </dsp:txXfrm>
    </dsp:sp>
    <dsp:sp modelId="{93EFB523-819F-4457-9396-CAAED804A1D5}">
      <dsp:nvSpPr>
        <dsp:cNvPr id="0" name=""/>
        <dsp:cNvSpPr/>
      </dsp:nvSpPr>
      <dsp:spPr>
        <a:xfrm>
          <a:off x="1070710" y="4212820"/>
          <a:ext cx="2438844" cy="243905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7332DC-929E-4211-86A5-A49A1AB8E064}">
      <dsp:nvSpPr>
        <dsp:cNvPr id="0" name=""/>
        <dsp:cNvSpPr/>
      </dsp:nvSpPr>
      <dsp:spPr>
        <a:xfrm>
          <a:off x="1606423" y="5095964"/>
          <a:ext cx="1361013"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FF0000"/>
              </a:solidFill>
              <a:latin typeface="Arial" panose="020B0604020202020204" pitchFamily="34" charset="0"/>
              <a:cs typeface="Arial" panose="020B0604020202020204" pitchFamily="34" charset="0"/>
            </a:rPr>
            <a:t>Impatience </a:t>
          </a:r>
          <a:endParaRPr lang="en-US" sz="2000" kern="1200" dirty="0">
            <a:solidFill>
              <a:srgbClr val="FF0000"/>
            </a:solidFill>
            <a:latin typeface="Arial" panose="020B0604020202020204" pitchFamily="34" charset="0"/>
            <a:cs typeface="Arial" panose="020B0604020202020204" pitchFamily="34" charset="0"/>
          </a:endParaRPr>
        </a:p>
      </dsp:txBody>
      <dsp:txXfrm>
        <a:off x="1606423" y="5095964"/>
        <a:ext cx="1361013" cy="680245"/>
      </dsp:txXfrm>
    </dsp:sp>
    <dsp:sp modelId="{1BFD01E6-8C2C-49F9-9727-697C529D6757}">
      <dsp:nvSpPr>
        <dsp:cNvPr id="0" name=""/>
        <dsp:cNvSpPr/>
      </dsp:nvSpPr>
      <dsp:spPr>
        <a:xfrm>
          <a:off x="1748243" y="5614958"/>
          <a:ext cx="2438844" cy="2439057"/>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8A880-F561-4772-BAC3-1B10EA92DCB1}">
      <dsp:nvSpPr>
        <dsp:cNvPr id="0" name=""/>
        <dsp:cNvSpPr/>
      </dsp:nvSpPr>
      <dsp:spPr>
        <a:xfrm>
          <a:off x="2286701" y="6498102"/>
          <a:ext cx="1361013"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i-FI" sz="2000" kern="1200" dirty="0" err="1">
              <a:solidFill>
                <a:srgbClr val="FF0000"/>
              </a:solidFill>
              <a:latin typeface="Arial" panose="020B0604020202020204" pitchFamily="34" charset="0"/>
              <a:cs typeface="Arial" panose="020B0604020202020204" pitchFamily="34" charset="0"/>
            </a:rPr>
            <a:t>Too</a:t>
          </a:r>
          <a:r>
            <a:rPr lang="fi-FI" sz="2000" kern="1200" dirty="0">
              <a:solidFill>
                <a:srgbClr val="FF0000"/>
              </a:solidFill>
              <a:latin typeface="Arial" panose="020B0604020202020204" pitchFamily="34" charset="0"/>
              <a:cs typeface="Arial" panose="020B0604020202020204" pitchFamily="34" charset="0"/>
            </a:rPr>
            <a:t> </a:t>
          </a:r>
          <a:r>
            <a:rPr lang="fi-FI" sz="2000" kern="1200" dirty="0" err="1">
              <a:solidFill>
                <a:srgbClr val="FF0000"/>
              </a:solidFill>
              <a:latin typeface="Arial" panose="020B0604020202020204" pitchFamily="34" charset="0"/>
              <a:cs typeface="Arial" panose="020B0604020202020204" pitchFamily="34" charset="0"/>
            </a:rPr>
            <a:t>much</a:t>
          </a:r>
          <a:r>
            <a:rPr lang="fi-FI" sz="2000" kern="1200" dirty="0">
              <a:solidFill>
                <a:srgbClr val="FF0000"/>
              </a:solidFill>
              <a:latin typeface="Arial" panose="020B0604020202020204" pitchFamily="34" charset="0"/>
              <a:cs typeface="Arial" panose="020B0604020202020204" pitchFamily="34" charset="0"/>
            </a:rPr>
            <a:t> </a:t>
          </a:r>
          <a:r>
            <a:rPr lang="fi-FI" sz="2000" kern="1200" dirty="0" err="1">
              <a:solidFill>
                <a:srgbClr val="FF0000"/>
              </a:solidFill>
              <a:latin typeface="Arial" panose="020B0604020202020204" pitchFamily="34" charset="0"/>
              <a:cs typeface="Arial" panose="020B0604020202020204" pitchFamily="34" charset="0"/>
            </a:rPr>
            <a:t>detailed</a:t>
          </a:r>
          <a:r>
            <a:rPr lang="fi-FI" sz="2000" kern="1200" dirty="0">
              <a:solidFill>
                <a:srgbClr val="FF0000"/>
              </a:solidFill>
              <a:latin typeface="Arial" panose="020B0604020202020204" pitchFamily="34" charset="0"/>
              <a:cs typeface="Arial" panose="020B0604020202020204" pitchFamily="34" charset="0"/>
            </a:rPr>
            <a:t> </a:t>
          </a:r>
          <a:r>
            <a:rPr lang="en-GB" sz="2000" kern="1200" dirty="0">
              <a:solidFill>
                <a:srgbClr val="FF0000"/>
              </a:solidFill>
              <a:latin typeface="Arial" panose="020B0604020202020204" pitchFamily="34" charset="0"/>
              <a:cs typeface="Arial" panose="020B0604020202020204" pitchFamily="34" charset="0"/>
            </a:rPr>
            <a:t>-</a:t>
          </a:r>
          <a:r>
            <a:rPr lang="en-GB" sz="2000" b="0" i="0" kern="1200" dirty="0">
              <a:solidFill>
                <a:srgbClr val="FF0000"/>
              </a:solidFill>
              <a:latin typeface="Arial" panose="020B0604020202020204" pitchFamily="34" charset="0"/>
              <a:cs typeface="Arial" panose="020B0604020202020204" pitchFamily="34" charset="0"/>
            </a:rPr>
            <a:t>oriented</a:t>
          </a:r>
          <a:r>
            <a:rPr lang="en-GB" sz="2000" kern="1200" dirty="0">
              <a:solidFill>
                <a:srgbClr val="FF0000"/>
              </a:solidFill>
              <a:latin typeface="Arial" panose="020B0604020202020204" pitchFamily="34" charset="0"/>
              <a:cs typeface="Arial" panose="020B0604020202020204" pitchFamily="34" charset="0"/>
            </a:rPr>
            <a:t> </a:t>
          </a:r>
          <a:endParaRPr lang="en-US" sz="2000" kern="1200" dirty="0">
            <a:solidFill>
              <a:srgbClr val="FF0000"/>
            </a:solidFill>
            <a:latin typeface="Arial" panose="020B0604020202020204" pitchFamily="34" charset="0"/>
            <a:cs typeface="Arial" panose="020B0604020202020204" pitchFamily="34" charset="0"/>
          </a:endParaRPr>
        </a:p>
      </dsp:txBody>
      <dsp:txXfrm>
        <a:off x="2286701" y="6498102"/>
        <a:ext cx="1361013" cy="680245"/>
      </dsp:txXfrm>
    </dsp:sp>
    <dsp:sp modelId="{3F947754-919B-4293-B72D-A8BADC74F6E9}">
      <dsp:nvSpPr>
        <dsp:cNvPr id="0" name=""/>
        <dsp:cNvSpPr/>
      </dsp:nvSpPr>
      <dsp:spPr>
        <a:xfrm>
          <a:off x="1070710" y="7019232"/>
          <a:ext cx="2438844" cy="243905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AE18C-B8E8-41C7-BE19-5216B80DF7B4}">
      <dsp:nvSpPr>
        <dsp:cNvPr id="0" name=""/>
        <dsp:cNvSpPr/>
      </dsp:nvSpPr>
      <dsp:spPr>
        <a:xfrm>
          <a:off x="1606423" y="7902376"/>
          <a:ext cx="1361013"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FF0000"/>
              </a:solidFill>
              <a:latin typeface="Arial" panose="020B0604020202020204" pitchFamily="34" charset="0"/>
              <a:cs typeface="Arial" panose="020B0604020202020204" pitchFamily="34" charset="0"/>
            </a:rPr>
            <a:t>Over responsible </a:t>
          </a:r>
          <a:endParaRPr lang="en-US" sz="2000" kern="1200" dirty="0">
            <a:solidFill>
              <a:srgbClr val="FF0000"/>
            </a:solidFill>
            <a:latin typeface="Arial" panose="020B0604020202020204" pitchFamily="34" charset="0"/>
            <a:cs typeface="Arial" panose="020B0604020202020204" pitchFamily="34" charset="0"/>
          </a:endParaRPr>
        </a:p>
      </dsp:txBody>
      <dsp:txXfrm>
        <a:off x="1606423" y="7902376"/>
        <a:ext cx="1361013" cy="680245"/>
      </dsp:txXfrm>
    </dsp:sp>
    <dsp:sp modelId="{328CDBA6-E63B-4D69-8372-7E4954CA19B6}">
      <dsp:nvSpPr>
        <dsp:cNvPr id="0" name=""/>
        <dsp:cNvSpPr/>
      </dsp:nvSpPr>
      <dsp:spPr>
        <a:xfrm>
          <a:off x="1921629" y="8582621"/>
          <a:ext cx="2095274" cy="2096265"/>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A0E60-0E87-473A-AE6C-71F223EDD245}">
      <dsp:nvSpPr>
        <dsp:cNvPr id="0" name=""/>
        <dsp:cNvSpPr/>
      </dsp:nvSpPr>
      <dsp:spPr>
        <a:xfrm>
          <a:off x="2237018" y="9306650"/>
          <a:ext cx="1460381"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FF0000"/>
              </a:solidFill>
              <a:latin typeface="Arial" panose="020B0604020202020204" pitchFamily="34" charset="0"/>
              <a:cs typeface="Arial" panose="020B0604020202020204" pitchFamily="34" charset="0"/>
            </a:rPr>
            <a:t>Presentation </a:t>
          </a:r>
          <a:r>
            <a:rPr lang="fi-FI" sz="2000" kern="1200" dirty="0">
              <a:solidFill>
                <a:srgbClr val="FF0000"/>
              </a:solidFill>
              <a:latin typeface="Arial" panose="020B0604020202020204" pitchFamily="34" charset="0"/>
              <a:cs typeface="Arial" panose="020B0604020202020204" pitchFamily="34" charset="0"/>
            </a:rPr>
            <a:t> </a:t>
          </a:r>
          <a:r>
            <a:rPr lang="fi-FI" sz="2000" kern="1200" dirty="0" err="1">
              <a:solidFill>
                <a:srgbClr val="FF0000"/>
              </a:solidFill>
              <a:latin typeface="Arial" panose="020B0604020202020204" pitchFamily="34" charset="0"/>
              <a:cs typeface="Arial" panose="020B0604020202020204" pitchFamily="34" charset="0"/>
            </a:rPr>
            <a:t>skills</a:t>
          </a:r>
          <a:endParaRPr lang="en-US" sz="2000" kern="1200" dirty="0">
            <a:solidFill>
              <a:srgbClr val="FF0000"/>
            </a:solidFill>
            <a:latin typeface="Arial" panose="020B0604020202020204" pitchFamily="34" charset="0"/>
            <a:cs typeface="Arial" panose="020B0604020202020204" pitchFamily="34" charset="0"/>
          </a:endParaRPr>
        </a:p>
      </dsp:txBody>
      <dsp:txXfrm>
        <a:off x="2237018" y="9306650"/>
        <a:ext cx="1460381" cy="680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32BFC-D527-4572-A764-19C27580E42E}">
      <dsp:nvSpPr>
        <dsp:cNvPr id="0" name=""/>
        <dsp:cNvSpPr/>
      </dsp:nvSpPr>
      <dsp:spPr>
        <a:xfrm>
          <a:off x="1838725" y="0"/>
          <a:ext cx="2438844" cy="2439058"/>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313A4-1888-4963-BEEA-CBFA9D040E18}">
      <dsp:nvSpPr>
        <dsp:cNvPr id="0" name=""/>
        <dsp:cNvSpPr/>
      </dsp:nvSpPr>
      <dsp:spPr>
        <a:xfrm>
          <a:off x="2377183" y="883144"/>
          <a:ext cx="1361013" cy="680245"/>
        </a:xfrm>
        <a:prstGeom prst="rect">
          <a:avLst/>
        </a:prstGeom>
        <a:solidFill>
          <a:schemeClr val="accent6"/>
        </a:solid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latin typeface="Arial" panose="020B0604020202020204" pitchFamily="34" charset="0"/>
              <a:ea typeface="+mj-ea"/>
              <a:cs typeface="Arial" panose="020B0604020202020204" pitchFamily="34" charset="0"/>
            </a:rPr>
            <a:t>STRENGTHS</a:t>
          </a:r>
          <a:endParaRPr lang="en-US" sz="1500" kern="1200" dirty="0">
            <a:solidFill>
              <a:schemeClr val="bg1"/>
            </a:solidFill>
            <a:latin typeface="Arial" panose="020B0604020202020204" pitchFamily="34" charset="0"/>
            <a:cs typeface="Arial" panose="020B0604020202020204" pitchFamily="34" charset="0"/>
          </a:endParaRPr>
        </a:p>
      </dsp:txBody>
      <dsp:txXfrm>
        <a:off x="2377183" y="883144"/>
        <a:ext cx="1361013" cy="680245"/>
      </dsp:txXfrm>
    </dsp:sp>
    <dsp:sp modelId="{93E33303-9ABB-469E-A92F-B2DD39662477}">
      <dsp:nvSpPr>
        <dsp:cNvPr id="0" name=""/>
        <dsp:cNvSpPr/>
      </dsp:nvSpPr>
      <dsp:spPr>
        <a:xfrm>
          <a:off x="1161191" y="1401070"/>
          <a:ext cx="2438844" cy="243905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C07DBF-B684-4235-A129-0A0DC537E002}">
      <dsp:nvSpPr>
        <dsp:cNvPr id="0" name=""/>
        <dsp:cNvSpPr/>
      </dsp:nvSpPr>
      <dsp:spPr>
        <a:xfrm>
          <a:off x="1696905" y="2287417"/>
          <a:ext cx="1361013"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00B050"/>
              </a:solidFill>
              <a:latin typeface="Arial" panose="020B0604020202020204" pitchFamily="34" charset="0"/>
              <a:cs typeface="Arial" panose="020B0604020202020204" pitchFamily="34" charset="0"/>
            </a:rPr>
            <a:t>Leadership skills</a:t>
          </a:r>
          <a:r>
            <a:rPr lang="en-GB" sz="1900" kern="1200" dirty="0">
              <a:solidFill>
                <a:srgbClr val="00B050"/>
              </a:solidFill>
              <a:latin typeface="Arial" panose="020B0604020202020204" pitchFamily="34" charset="0"/>
              <a:cs typeface="Arial" panose="020B0604020202020204" pitchFamily="34" charset="0"/>
            </a:rPr>
            <a:t> </a:t>
          </a:r>
          <a:r>
            <a:rPr lang="fi-FI" sz="1900" kern="1200" dirty="0">
              <a:solidFill>
                <a:srgbClr val="00B050"/>
              </a:solidFill>
              <a:latin typeface="Arial" panose="020B0604020202020204" pitchFamily="34" charset="0"/>
              <a:cs typeface="Arial" panose="020B0604020202020204" pitchFamily="34" charset="0"/>
            </a:rPr>
            <a:t> </a:t>
          </a:r>
          <a:endParaRPr lang="en-US" sz="1900" kern="1200" dirty="0">
            <a:solidFill>
              <a:srgbClr val="00B050"/>
            </a:solidFill>
            <a:latin typeface="Arial" panose="020B0604020202020204" pitchFamily="34" charset="0"/>
            <a:cs typeface="Arial" panose="020B0604020202020204" pitchFamily="34" charset="0"/>
          </a:endParaRPr>
        </a:p>
      </dsp:txBody>
      <dsp:txXfrm>
        <a:off x="1696905" y="2287417"/>
        <a:ext cx="1361013" cy="680245"/>
      </dsp:txXfrm>
    </dsp:sp>
    <dsp:sp modelId="{70E5A076-A67B-46CE-B2D4-2EA2B0FCAD68}">
      <dsp:nvSpPr>
        <dsp:cNvPr id="0" name=""/>
        <dsp:cNvSpPr/>
      </dsp:nvSpPr>
      <dsp:spPr>
        <a:xfrm>
          <a:off x="1838725" y="2808547"/>
          <a:ext cx="2438844" cy="2439058"/>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D480E7-6AB0-42F5-8D89-83346C80F8C1}">
      <dsp:nvSpPr>
        <dsp:cNvPr id="0" name=""/>
        <dsp:cNvSpPr/>
      </dsp:nvSpPr>
      <dsp:spPr>
        <a:xfrm>
          <a:off x="2377183" y="3691691"/>
          <a:ext cx="1361013"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00B050"/>
              </a:solidFill>
              <a:latin typeface="Arial" panose="020B0604020202020204" pitchFamily="34" charset="0"/>
              <a:cs typeface="Arial" panose="020B0604020202020204" pitchFamily="34" charset="0"/>
            </a:rPr>
            <a:t>Talkative</a:t>
          </a:r>
        </a:p>
      </dsp:txBody>
      <dsp:txXfrm>
        <a:off x="2377183" y="3691691"/>
        <a:ext cx="1361013" cy="680245"/>
      </dsp:txXfrm>
    </dsp:sp>
    <dsp:sp modelId="{B206E9D0-1DBE-4AC0-9B72-1559EB63A8AB}">
      <dsp:nvSpPr>
        <dsp:cNvPr id="0" name=""/>
        <dsp:cNvSpPr/>
      </dsp:nvSpPr>
      <dsp:spPr>
        <a:xfrm>
          <a:off x="1161191" y="4212821"/>
          <a:ext cx="2438844" cy="243905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E610BC-61E1-4C3E-8DEC-6D37ACFE3184}">
      <dsp:nvSpPr>
        <dsp:cNvPr id="0" name=""/>
        <dsp:cNvSpPr/>
      </dsp:nvSpPr>
      <dsp:spPr>
        <a:xfrm>
          <a:off x="1696905" y="5095965"/>
          <a:ext cx="1361013"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00B050"/>
              </a:solidFill>
              <a:latin typeface="Arial" panose="020B0604020202020204" pitchFamily="34" charset="0"/>
              <a:cs typeface="Arial" panose="020B0604020202020204" pitchFamily="34" charset="0"/>
            </a:rPr>
            <a:t>Positive Attitude</a:t>
          </a:r>
          <a:r>
            <a:rPr lang="en-GB" sz="1900" kern="1200" dirty="0">
              <a:solidFill>
                <a:srgbClr val="00B050"/>
              </a:solidFill>
              <a:latin typeface="Arial" panose="020B0604020202020204" pitchFamily="34" charset="0"/>
              <a:cs typeface="Arial" panose="020B0604020202020204" pitchFamily="34" charset="0"/>
            </a:rPr>
            <a:t> </a:t>
          </a:r>
          <a:endParaRPr lang="en-US" sz="1900" kern="1200" dirty="0">
            <a:solidFill>
              <a:srgbClr val="00B050"/>
            </a:solidFill>
            <a:latin typeface="Arial" panose="020B0604020202020204" pitchFamily="34" charset="0"/>
            <a:cs typeface="Arial" panose="020B0604020202020204" pitchFamily="34" charset="0"/>
          </a:endParaRPr>
        </a:p>
      </dsp:txBody>
      <dsp:txXfrm>
        <a:off x="1696905" y="5095965"/>
        <a:ext cx="1361013" cy="680245"/>
      </dsp:txXfrm>
    </dsp:sp>
    <dsp:sp modelId="{E913EB4F-9992-43B2-8BC8-DD6378E7CDD4}">
      <dsp:nvSpPr>
        <dsp:cNvPr id="0" name=""/>
        <dsp:cNvSpPr/>
      </dsp:nvSpPr>
      <dsp:spPr>
        <a:xfrm>
          <a:off x="1838725" y="5614959"/>
          <a:ext cx="2438844" cy="2439058"/>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045EEB-8C56-4B1F-BC1C-7A95D6845BE8}">
      <dsp:nvSpPr>
        <dsp:cNvPr id="0" name=""/>
        <dsp:cNvSpPr/>
      </dsp:nvSpPr>
      <dsp:spPr>
        <a:xfrm>
          <a:off x="2059209" y="6498103"/>
          <a:ext cx="1833639"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00B050"/>
              </a:solidFill>
              <a:latin typeface="Arial" panose="020B0604020202020204" pitchFamily="34" charset="0"/>
              <a:cs typeface="Arial" panose="020B0604020202020204" pitchFamily="34" charset="0"/>
            </a:rPr>
            <a:t>Communication</a:t>
          </a:r>
        </a:p>
      </dsp:txBody>
      <dsp:txXfrm>
        <a:off x="2059209" y="6498103"/>
        <a:ext cx="1833639" cy="680245"/>
      </dsp:txXfrm>
    </dsp:sp>
    <dsp:sp modelId="{6D478EF1-7CD9-405C-9856-F421BA92D38C}">
      <dsp:nvSpPr>
        <dsp:cNvPr id="0" name=""/>
        <dsp:cNvSpPr/>
      </dsp:nvSpPr>
      <dsp:spPr>
        <a:xfrm>
          <a:off x="1161191" y="7019233"/>
          <a:ext cx="2438844" cy="243905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E7B15C-ADA9-499E-B865-B16B861D2D66}">
      <dsp:nvSpPr>
        <dsp:cNvPr id="0" name=""/>
        <dsp:cNvSpPr/>
      </dsp:nvSpPr>
      <dsp:spPr>
        <a:xfrm>
          <a:off x="1696905" y="7902377"/>
          <a:ext cx="1361013"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solidFill>
                <a:srgbClr val="00B050"/>
              </a:solidFill>
              <a:latin typeface="Arial" panose="020B0604020202020204" pitchFamily="34" charset="0"/>
              <a:cs typeface="Arial" panose="020B0604020202020204" pitchFamily="34" charset="0"/>
            </a:rPr>
            <a:t>Enthusiasm </a:t>
          </a:r>
          <a:r>
            <a:rPr lang="en-US" sz="1900" kern="1200" dirty="0">
              <a:solidFill>
                <a:srgbClr val="00B050"/>
              </a:solidFill>
              <a:latin typeface="Arial" panose="020B0604020202020204" pitchFamily="34" charset="0"/>
              <a:cs typeface="Arial" panose="020B0604020202020204" pitchFamily="34" charset="0"/>
            </a:rPr>
            <a:t> to learn </a:t>
          </a:r>
        </a:p>
      </dsp:txBody>
      <dsp:txXfrm>
        <a:off x="1696905" y="7902377"/>
        <a:ext cx="1361013" cy="680245"/>
      </dsp:txXfrm>
    </dsp:sp>
    <dsp:sp modelId="{17445D45-CFA6-4E10-9D97-56A29E6306F9}">
      <dsp:nvSpPr>
        <dsp:cNvPr id="0" name=""/>
        <dsp:cNvSpPr/>
      </dsp:nvSpPr>
      <dsp:spPr>
        <a:xfrm>
          <a:off x="2012111" y="8582622"/>
          <a:ext cx="2095274" cy="2096265"/>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19CAC-13CF-490F-A9C0-D31436E9CC76}">
      <dsp:nvSpPr>
        <dsp:cNvPr id="0" name=""/>
        <dsp:cNvSpPr/>
      </dsp:nvSpPr>
      <dsp:spPr>
        <a:xfrm>
          <a:off x="2377183" y="9306650"/>
          <a:ext cx="1361013" cy="68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00B050"/>
              </a:solidFill>
              <a:latin typeface="Arial" panose="020B0604020202020204" pitchFamily="34" charset="0"/>
              <a:cs typeface="Arial" panose="020B0604020202020204" pitchFamily="34" charset="0"/>
            </a:rPr>
            <a:t>Active participation</a:t>
          </a:r>
        </a:p>
      </dsp:txBody>
      <dsp:txXfrm>
        <a:off x="2377183" y="9306650"/>
        <a:ext cx="1361013" cy="680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E1DDB-D53C-4A49-ABEF-59480BA09040}">
      <dsp:nvSpPr>
        <dsp:cNvPr id="0" name=""/>
        <dsp:cNvSpPr/>
      </dsp:nvSpPr>
      <dsp:spPr>
        <a:xfrm>
          <a:off x="0" y="4074234"/>
          <a:ext cx="8201707" cy="2457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24386-4279-463A-B823-97CAA61180DE}">
      <dsp:nvSpPr>
        <dsp:cNvPr id="0" name=""/>
        <dsp:cNvSpPr/>
      </dsp:nvSpPr>
      <dsp:spPr>
        <a:xfrm>
          <a:off x="489854" y="4277363"/>
          <a:ext cx="1537406" cy="16970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3F74E-B194-4858-9401-6ECEB6F21DA0}">
      <dsp:nvSpPr>
        <dsp:cNvPr id="0" name=""/>
        <dsp:cNvSpPr/>
      </dsp:nvSpPr>
      <dsp:spPr>
        <a:xfrm>
          <a:off x="2517116" y="4007503"/>
          <a:ext cx="5684590" cy="217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645" tIns="230645" rIns="230645" bIns="230645" numCol="1" spcCol="1270" anchor="ctr" anchorCtr="0">
          <a:noAutofit/>
        </a:bodyPr>
        <a:lstStyle/>
        <a:p>
          <a:pPr marL="0" lvl="0" indent="0" algn="l" defTabSz="755650">
            <a:lnSpc>
              <a:spcPct val="100000"/>
            </a:lnSpc>
            <a:spcBef>
              <a:spcPct val="0"/>
            </a:spcBef>
            <a:spcAft>
              <a:spcPct val="35000"/>
            </a:spcAft>
            <a:buNone/>
          </a:pPr>
          <a:r>
            <a:rPr lang="en-US" sz="1700" kern="1200" dirty="0"/>
            <a:t>Keeping my skills up-to-date it can give me the confidence to handle any tasks that my employer expects me to perform, Professional development courses can help me expand my professional skill set, learn something new, or even earn academic credit like right now I am doing masters which to put towards a degree.</a:t>
          </a:r>
        </a:p>
      </dsp:txBody>
      <dsp:txXfrm>
        <a:off x="2517116" y="4007503"/>
        <a:ext cx="5684590" cy="2179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E1DDB-D53C-4A49-ABEF-59480BA09040}">
      <dsp:nvSpPr>
        <dsp:cNvPr id="0" name=""/>
        <dsp:cNvSpPr/>
      </dsp:nvSpPr>
      <dsp:spPr>
        <a:xfrm>
          <a:off x="0" y="225835"/>
          <a:ext cx="8201707" cy="32701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24386-4279-463A-B823-97CAA61180DE}">
      <dsp:nvSpPr>
        <dsp:cNvPr id="0" name=""/>
        <dsp:cNvSpPr/>
      </dsp:nvSpPr>
      <dsp:spPr>
        <a:xfrm>
          <a:off x="489854" y="1012372"/>
          <a:ext cx="1537406" cy="16970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3F74E-B194-4858-9401-6ECEB6F21DA0}">
      <dsp:nvSpPr>
        <dsp:cNvPr id="0" name=""/>
        <dsp:cNvSpPr/>
      </dsp:nvSpPr>
      <dsp:spPr>
        <a:xfrm>
          <a:off x="2517116" y="771243"/>
          <a:ext cx="5684590" cy="217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645" tIns="230645" rIns="230645" bIns="230645" numCol="1" spcCol="1270" anchor="ctr" anchorCtr="0">
          <a:noAutofit/>
        </a:bodyPr>
        <a:lstStyle/>
        <a:p>
          <a:pPr marL="0" lvl="0" indent="0" algn="l" defTabSz="800100">
            <a:lnSpc>
              <a:spcPct val="100000"/>
            </a:lnSpc>
            <a:spcBef>
              <a:spcPct val="0"/>
            </a:spcBef>
            <a:spcAft>
              <a:spcPct val="35000"/>
            </a:spcAft>
            <a:buNone/>
          </a:pPr>
          <a:r>
            <a:rPr lang="en-US" sz="1800" kern="1200"/>
            <a:t>Professional journals and trade magazines are one of the best resources to keep abreast of technology developments in the industry and to track changes in best practices. By reading these regularly, I can keep a running list of the rising areas where I might improve my knowledge.</a:t>
          </a:r>
        </a:p>
      </dsp:txBody>
      <dsp:txXfrm>
        <a:off x="2517116" y="771243"/>
        <a:ext cx="5684590" cy="2179321"/>
      </dsp:txXfrm>
    </dsp:sp>
    <dsp:sp modelId="{DAA9F8A3-8057-44A5-9806-D433BAE20818}">
      <dsp:nvSpPr>
        <dsp:cNvPr id="0" name=""/>
        <dsp:cNvSpPr/>
      </dsp:nvSpPr>
      <dsp:spPr>
        <a:xfrm>
          <a:off x="0" y="4040803"/>
          <a:ext cx="8201707" cy="29977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57C79C-6B34-46A0-8399-F0A5EFB3DC8F}">
      <dsp:nvSpPr>
        <dsp:cNvPr id="0" name=""/>
        <dsp:cNvSpPr/>
      </dsp:nvSpPr>
      <dsp:spPr>
        <a:xfrm>
          <a:off x="522517" y="4784269"/>
          <a:ext cx="1472081" cy="15108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6B12F6-1133-451B-B082-EFF9E95A3EE0}">
      <dsp:nvSpPr>
        <dsp:cNvPr id="0" name=""/>
        <dsp:cNvSpPr/>
      </dsp:nvSpPr>
      <dsp:spPr>
        <a:xfrm>
          <a:off x="2517116" y="4450025"/>
          <a:ext cx="5684590" cy="217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645" tIns="230645" rIns="230645" bIns="230645" numCol="1" spcCol="1270" anchor="ctr" anchorCtr="0">
          <a:noAutofit/>
        </a:bodyPr>
        <a:lstStyle/>
        <a:p>
          <a:pPr marL="0" lvl="0" indent="0" algn="l" defTabSz="800100">
            <a:lnSpc>
              <a:spcPct val="100000"/>
            </a:lnSpc>
            <a:spcBef>
              <a:spcPct val="0"/>
            </a:spcBef>
            <a:spcAft>
              <a:spcPct val="35000"/>
            </a:spcAft>
            <a:buNone/>
          </a:pPr>
          <a:r>
            <a:rPr lang="en-US" sz="1800" kern="1200" dirty="0"/>
            <a:t>Collaborating with peers and receiving ad</a:t>
          </a:r>
          <a:r>
            <a:rPr lang="fi-FI" sz="1800" kern="1200" dirty="0"/>
            <a:t>-</a:t>
          </a:r>
          <a:r>
            <a:rPr lang="en-US" sz="1800" kern="1200" dirty="0"/>
            <a:t>hoc feedback is also one of the best ways to learn from mistakes.</a:t>
          </a:r>
        </a:p>
        <a:p>
          <a:pPr marL="0" lvl="0" indent="0" algn="l" defTabSz="800100">
            <a:lnSpc>
              <a:spcPct val="100000"/>
            </a:lnSpc>
            <a:spcBef>
              <a:spcPct val="0"/>
            </a:spcBef>
            <a:spcAft>
              <a:spcPct val="35000"/>
            </a:spcAft>
            <a:buNone/>
          </a:pPr>
          <a:r>
            <a:rPr lang="en-US" sz="1800" kern="1200" dirty="0"/>
            <a:t>Rather than solving mistakes when it happens, it is better to practice continuous learning, which gives me more far-reaching gesture.</a:t>
          </a:r>
        </a:p>
      </dsp:txBody>
      <dsp:txXfrm>
        <a:off x="2517116" y="4450025"/>
        <a:ext cx="5684590" cy="2179321"/>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EDF31-F06D-4F63-9C12-DA1B8AA18B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6766CBA-D0FA-4F6C-AA87-D53F706297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F7A54F-60D4-4EB7-A7D7-A60E92FFBA86}" type="datetimeFigureOut">
              <a:rPr lang="en-US" smtClean="0"/>
              <a:t>12/10/2020</a:t>
            </a:fld>
            <a:endParaRPr lang="en-US"/>
          </a:p>
        </p:txBody>
      </p:sp>
      <p:sp>
        <p:nvSpPr>
          <p:cNvPr id="4" name="Footer Placeholder 3">
            <a:extLst>
              <a:ext uri="{FF2B5EF4-FFF2-40B4-BE49-F238E27FC236}">
                <a16:creationId xmlns:a16="http://schemas.microsoft.com/office/drawing/2014/main" id="{2A8090E1-0E04-495A-8280-9602F494BD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617AC1F-F744-4E15-A0D1-6CA1EFAEA1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06E491-7A36-47E0-A359-F134D2822C65}" type="slidenum">
              <a:rPr lang="en-US" smtClean="0"/>
              <a:t>‹#›</a:t>
            </a:fld>
            <a:endParaRPr lang="en-US"/>
          </a:p>
        </p:txBody>
      </p:sp>
    </p:spTree>
    <p:extLst>
      <p:ext uri="{BB962C8B-B14F-4D97-AF65-F5344CB8AC3E}">
        <p14:creationId xmlns:p14="http://schemas.microsoft.com/office/powerpoint/2010/main" val="150044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54FE15-0A0C-4521-9878-778DB53B7267}" type="datetimeFigureOut">
              <a:rPr lang="en-US" smtClean="0"/>
              <a:t>12/10/2020</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E1A48-EABE-4008-8EF0-A84066EBC511}" type="slidenum">
              <a:rPr lang="en-US" smtClean="0"/>
              <a:t>‹#›</a:t>
            </a:fld>
            <a:endParaRPr lang="en-US"/>
          </a:p>
        </p:txBody>
      </p:sp>
    </p:spTree>
    <p:extLst>
      <p:ext uri="{BB962C8B-B14F-4D97-AF65-F5344CB8AC3E}">
        <p14:creationId xmlns:p14="http://schemas.microsoft.com/office/powerpoint/2010/main" val="558214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2E1A48-EABE-4008-8EF0-A84066EBC511}" type="slidenum">
              <a:rPr lang="en-US" smtClean="0"/>
              <a:t>1</a:t>
            </a:fld>
            <a:endParaRPr lang="en-US"/>
          </a:p>
        </p:txBody>
      </p:sp>
    </p:spTree>
    <p:extLst>
      <p:ext uri="{BB962C8B-B14F-4D97-AF65-F5344CB8AC3E}">
        <p14:creationId xmlns:p14="http://schemas.microsoft.com/office/powerpoint/2010/main" val="1469197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2</a:t>
            </a:fld>
            <a:endParaRPr lang="en-US" dirty="0"/>
          </a:p>
        </p:txBody>
      </p:sp>
    </p:spTree>
    <p:extLst>
      <p:ext uri="{BB962C8B-B14F-4D97-AF65-F5344CB8AC3E}">
        <p14:creationId xmlns:p14="http://schemas.microsoft.com/office/powerpoint/2010/main" val="1050406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7</a:t>
            </a:fld>
            <a:endParaRPr lang="en-US" dirty="0"/>
          </a:p>
        </p:txBody>
      </p:sp>
    </p:spTree>
    <p:extLst>
      <p:ext uri="{BB962C8B-B14F-4D97-AF65-F5344CB8AC3E}">
        <p14:creationId xmlns:p14="http://schemas.microsoft.com/office/powerpoint/2010/main" val="1662161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651C-CC21-4063-9391-8C5216E27058}"/>
              </a:ext>
            </a:extLst>
          </p:cNvPr>
          <p:cNvSpPr>
            <a:spLocks noGrp="1"/>
          </p:cNvSpPr>
          <p:nvPr>
            <p:ph type="ctrTitle"/>
          </p:nvPr>
        </p:nvSpPr>
        <p:spPr>
          <a:xfrm>
            <a:off x="1141810" y="1993233"/>
            <a:ext cx="6850856" cy="4240201"/>
          </a:xfrm>
        </p:spPr>
        <p:txBody>
          <a:bodyPr anchor="b"/>
          <a:lstStyle>
            <a:lvl1pPr algn="ctr">
              <a:defRPr sz="4495"/>
            </a:lvl1pPr>
          </a:lstStyle>
          <a:p>
            <a:r>
              <a:rPr lang="en-US"/>
              <a:t>Click to edit Master title style</a:t>
            </a:r>
            <a:endParaRPr lang="en-GB"/>
          </a:p>
        </p:txBody>
      </p:sp>
      <p:sp>
        <p:nvSpPr>
          <p:cNvPr id="3" name="Subtitle 2">
            <a:extLst>
              <a:ext uri="{FF2B5EF4-FFF2-40B4-BE49-F238E27FC236}">
                <a16:creationId xmlns:a16="http://schemas.microsoft.com/office/drawing/2014/main" id="{424DD253-FF75-4F49-911E-0DF232857BD1}"/>
              </a:ext>
            </a:extLst>
          </p:cNvPr>
          <p:cNvSpPr>
            <a:spLocks noGrp="1"/>
          </p:cNvSpPr>
          <p:nvPr>
            <p:ph type="subTitle" idx="1"/>
          </p:nvPr>
        </p:nvSpPr>
        <p:spPr>
          <a:xfrm>
            <a:off x="1141810" y="6396953"/>
            <a:ext cx="6850856" cy="2940511"/>
          </a:xfrm>
        </p:spPr>
        <p:txBody>
          <a:bodyPr/>
          <a:lstStyle>
            <a:lvl1pPr marL="0" indent="0" algn="ctr">
              <a:buNone/>
              <a:defRPr sz="1798"/>
            </a:lvl1pPr>
            <a:lvl2pPr marL="342534" indent="0" algn="ctr">
              <a:buNone/>
              <a:defRPr sz="1498"/>
            </a:lvl2pPr>
            <a:lvl3pPr marL="685068" indent="0" algn="ctr">
              <a:buNone/>
              <a:defRPr sz="1349"/>
            </a:lvl3pPr>
            <a:lvl4pPr marL="1027603" indent="0" algn="ctr">
              <a:buNone/>
              <a:defRPr sz="1199"/>
            </a:lvl4pPr>
            <a:lvl5pPr marL="1370137" indent="0" algn="ctr">
              <a:buNone/>
              <a:defRPr sz="1199"/>
            </a:lvl5pPr>
            <a:lvl6pPr marL="1712671" indent="0" algn="ctr">
              <a:buNone/>
              <a:defRPr sz="1199"/>
            </a:lvl6pPr>
            <a:lvl7pPr marL="2055205" indent="0" algn="ctr">
              <a:buNone/>
              <a:defRPr sz="1199"/>
            </a:lvl7pPr>
            <a:lvl8pPr marL="2397740" indent="0" algn="ctr">
              <a:buNone/>
              <a:defRPr sz="1199"/>
            </a:lvl8pPr>
            <a:lvl9pPr marL="2740274" indent="0" algn="ctr">
              <a:buNone/>
              <a:defRPr sz="1199"/>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BFAF72E-1634-495C-9B77-233BCA051314}"/>
              </a:ext>
            </a:extLst>
          </p:cNvPr>
          <p:cNvSpPr>
            <a:spLocks noGrp="1"/>
          </p:cNvSpPr>
          <p:nvPr>
            <p:ph type="dt" sz="half" idx="10"/>
          </p:nvPr>
        </p:nvSpPr>
        <p:spPr/>
        <p:txBody>
          <a:bodyPr/>
          <a:lstStyle/>
          <a:p>
            <a:fld id="{1E4414FD-EE01-47DE-9323-FBD9CC2DEE04}" type="datetimeFigureOut">
              <a:rPr lang="en-US" smtClean="0"/>
              <a:t>12/10/2020</a:t>
            </a:fld>
            <a:endParaRPr lang="en-US"/>
          </a:p>
        </p:txBody>
      </p:sp>
      <p:sp>
        <p:nvSpPr>
          <p:cNvPr id="5" name="Footer Placeholder 4">
            <a:extLst>
              <a:ext uri="{FF2B5EF4-FFF2-40B4-BE49-F238E27FC236}">
                <a16:creationId xmlns:a16="http://schemas.microsoft.com/office/drawing/2014/main" id="{4772CA26-67FD-40ED-A4B0-1008DC9A5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5FBED-F53B-4B45-9A5A-7ECB03BC518F}"/>
              </a:ext>
            </a:extLst>
          </p:cNvPr>
          <p:cNvSpPr>
            <a:spLocks noGrp="1"/>
          </p:cNvSpPr>
          <p:nvPr>
            <p:ph type="sldNum" sz="quarter" idx="12"/>
          </p:nvPr>
        </p:nvSpPr>
        <p:spPr/>
        <p:txBody>
          <a:bodyPr/>
          <a:lstStyle/>
          <a:p>
            <a:fld id="{6EF07C42-4A0C-440B-A0A2-DAFC20DBD89E}" type="slidenum">
              <a:rPr lang="en-US" smtClean="0"/>
              <a:t>‹#›</a:t>
            </a:fld>
            <a:endParaRPr lang="en-US"/>
          </a:p>
        </p:txBody>
      </p:sp>
    </p:spTree>
    <p:extLst>
      <p:ext uri="{BB962C8B-B14F-4D97-AF65-F5344CB8AC3E}">
        <p14:creationId xmlns:p14="http://schemas.microsoft.com/office/powerpoint/2010/main" val="3060778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E31B-7263-44AF-8756-573A6D2C3AE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527162-290E-42B5-9E8F-5DD8920A1C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B0C357-358A-4A41-B603-CB50E26F2ED7}"/>
              </a:ext>
            </a:extLst>
          </p:cNvPr>
          <p:cNvSpPr>
            <a:spLocks noGrp="1"/>
          </p:cNvSpPr>
          <p:nvPr>
            <p:ph type="dt" sz="half" idx="10"/>
          </p:nvPr>
        </p:nvSpPr>
        <p:spPr/>
        <p:txBody>
          <a:bodyPr/>
          <a:lstStyle/>
          <a:p>
            <a:fld id="{1E4414FD-EE01-47DE-9323-FBD9CC2DEE04}" type="datetimeFigureOut">
              <a:rPr lang="en-US" smtClean="0"/>
              <a:t>12/10/2020</a:t>
            </a:fld>
            <a:endParaRPr lang="en-US"/>
          </a:p>
        </p:txBody>
      </p:sp>
      <p:sp>
        <p:nvSpPr>
          <p:cNvPr id="5" name="Footer Placeholder 4">
            <a:extLst>
              <a:ext uri="{FF2B5EF4-FFF2-40B4-BE49-F238E27FC236}">
                <a16:creationId xmlns:a16="http://schemas.microsoft.com/office/drawing/2014/main" id="{4D6287BE-C954-404E-91B3-EDE86740C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4C98E-69FF-46F6-B98B-1231931DC9FA}"/>
              </a:ext>
            </a:extLst>
          </p:cNvPr>
          <p:cNvSpPr>
            <a:spLocks noGrp="1"/>
          </p:cNvSpPr>
          <p:nvPr>
            <p:ph type="sldNum" sz="quarter" idx="12"/>
          </p:nvPr>
        </p:nvSpPr>
        <p:spPr/>
        <p:txBody>
          <a:bodyPr/>
          <a:lstStyle/>
          <a:p>
            <a:fld id="{6EF07C42-4A0C-440B-A0A2-DAFC20DBD89E}" type="slidenum">
              <a:rPr lang="en-US" smtClean="0"/>
              <a:t>‹#›</a:t>
            </a:fld>
            <a:endParaRPr lang="en-US"/>
          </a:p>
        </p:txBody>
      </p:sp>
    </p:spTree>
    <p:extLst>
      <p:ext uri="{BB962C8B-B14F-4D97-AF65-F5344CB8AC3E}">
        <p14:creationId xmlns:p14="http://schemas.microsoft.com/office/powerpoint/2010/main" val="2396372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6A63D7-F322-4CF1-B3AE-323B76022E18}"/>
              </a:ext>
            </a:extLst>
          </p:cNvPr>
          <p:cNvSpPr>
            <a:spLocks noGrp="1"/>
          </p:cNvSpPr>
          <p:nvPr>
            <p:ph type="title" orient="vert"/>
          </p:nvPr>
        </p:nvSpPr>
        <p:spPr>
          <a:xfrm>
            <a:off x="6536859" y="648435"/>
            <a:ext cx="1969621" cy="10321394"/>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95E261F-BE32-4BD4-81A0-8CFC3BCB7ED9}"/>
              </a:ext>
            </a:extLst>
          </p:cNvPr>
          <p:cNvSpPr>
            <a:spLocks noGrp="1"/>
          </p:cNvSpPr>
          <p:nvPr>
            <p:ph type="body" orient="vert" idx="1"/>
          </p:nvPr>
        </p:nvSpPr>
        <p:spPr>
          <a:xfrm>
            <a:off x="627995" y="648435"/>
            <a:ext cx="5794683" cy="103213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9043A3-CD28-4551-9FF8-EC33260D92EF}"/>
              </a:ext>
            </a:extLst>
          </p:cNvPr>
          <p:cNvSpPr>
            <a:spLocks noGrp="1"/>
          </p:cNvSpPr>
          <p:nvPr>
            <p:ph type="dt" sz="half" idx="10"/>
          </p:nvPr>
        </p:nvSpPr>
        <p:spPr/>
        <p:txBody>
          <a:bodyPr/>
          <a:lstStyle/>
          <a:p>
            <a:fld id="{1E4414FD-EE01-47DE-9323-FBD9CC2DEE04}" type="datetimeFigureOut">
              <a:rPr lang="en-US" smtClean="0"/>
              <a:t>12/10/2020</a:t>
            </a:fld>
            <a:endParaRPr lang="en-US"/>
          </a:p>
        </p:txBody>
      </p:sp>
      <p:sp>
        <p:nvSpPr>
          <p:cNvPr id="5" name="Footer Placeholder 4">
            <a:extLst>
              <a:ext uri="{FF2B5EF4-FFF2-40B4-BE49-F238E27FC236}">
                <a16:creationId xmlns:a16="http://schemas.microsoft.com/office/drawing/2014/main" id="{85D58C71-7CE1-4490-A371-585027258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3E8C9-BE08-4EC0-A8D5-2741A6B98C2A}"/>
              </a:ext>
            </a:extLst>
          </p:cNvPr>
          <p:cNvSpPr>
            <a:spLocks noGrp="1"/>
          </p:cNvSpPr>
          <p:nvPr>
            <p:ph type="sldNum" sz="quarter" idx="12"/>
          </p:nvPr>
        </p:nvSpPr>
        <p:spPr/>
        <p:txBody>
          <a:bodyPr/>
          <a:lstStyle/>
          <a:p>
            <a:fld id="{6EF07C42-4A0C-440B-A0A2-DAFC20DBD89E}" type="slidenum">
              <a:rPr lang="en-US" smtClean="0"/>
              <a:t>‹#›</a:t>
            </a:fld>
            <a:endParaRPr lang="en-US"/>
          </a:p>
        </p:txBody>
      </p:sp>
    </p:spTree>
    <p:extLst>
      <p:ext uri="{BB962C8B-B14F-4D97-AF65-F5344CB8AC3E}">
        <p14:creationId xmlns:p14="http://schemas.microsoft.com/office/powerpoint/2010/main" val="105003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58E81C3-D0C3-4433-BDEA-2968BAB85209}"/>
              </a:ext>
            </a:extLst>
          </p:cNvPr>
          <p:cNvSpPr>
            <a:spLocks noGrp="1"/>
          </p:cNvSpPr>
          <p:nvPr>
            <p:ph type="pic" sz="quarter" idx="13"/>
          </p:nvPr>
        </p:nvSpPr>
        <p:spPr>
          <a:xfrm>
            <a:off x="0" y="0"/>
            <a:ext cx="9134475" cy="12179300"/>
          </a:xfrm>
          <a:custGeom>
            <a:avLst/>
            <a:gdLst>
              <a:gd name="connsiteX0" fmla="*/ 4365194 w 9134475"/>
              <a:gd name="connsiteY0" fmla="*/ 8704085 h 12179300"/>
              <a:gd name="connsiteX1" fmla="*/ 4365194 w 9134475"/>
              <a:gd name="connsiteY1" fmla="*/ 9928085 h 12179300"/>
              <a:gd name="connsiteX2" fmla="*/ 4379594 w 9134475"/>
              <a:gd name="connsiteY2" fmla="*/ 9928085 h 12179300"/>
              <a:gd name="connsiteX3" fmla="*/ 4379594 w 9134475"/>
              <a:gd name="connsiteY3" fmla="*/ 8704085 h 12179300"/>
              <a:gd name="connsiteX4" fmla="*/ 0 w 9134475"/>
              <a:gd name="connsiteY4" fmla="*/ 0 h 12179300"/>
              <a:gd name="connsiteX5" fmla="*/ 9134475 w 9134475"/>
              <a:gd name="connsiteY5" fmla="*/ 0 h 12179300"/>
              <a:gd name="connsiteX6" fmla="*/ 9134475 w 9134475"/>
              <a:gd name="connsiteY6" fmla="*/ 12179300 h 12179300"/>
              <a:gd name="connsiteX7" fmla="*/ 0 w 9134475"/>
              <a:gd name="connsiteY7" fmla="*/ 12179300 h 12179300"/>
              <a:gd name="connsiteX8" fmla="*/ 0 w 9134475"/>
              <a:gd name="connsiteY8" fmla="*/ 10655823 h 12179300"/>
              <a:gd name="connsiteX9" fmla="*/ 4393859 w 9134475"/>
              <a:gd name="connsiteY9" fmla="*/ 10655823 h 12179300"/>
              <a:gd name="connsiteX10" fmla="*/ 4393859 w 9134475"/>
              <a:gd name="connsiteY10" fmla="*/ 10641423 h 12179300"/>
              <a:gd name="connsiteX11" fmla="*/ 0 w 9134475"/>
              <a:gd name="connsiteY11" fmla="*/ 10641423 h 1217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34475" h="12179300">
                <a:moveTo>
                  <a:pt x="4365194" y="8704085"/>
                </a:moveTo>
                <a:lnTo>
                  <a:pt x="4365194" y="9928085"/>
                </a:lnTo>
                <a:lnTo>
                  <a:pt x="4379594" y="9928085"/>
                </a:lnTo>
                <a:lnTo>
                  <a:pt x="4379594" y="8704085"/>
                </a:lnTo>
                <a:close/>
                <a:moveTo>
                  <a:pt x="0" y="0"/>
                </a:moveTo>
                <a:lnTo>
                  <a:pt x="9134475" y="0"/>
                </a:lnTo>
                <a:lnTo>
                  <a:pt x="9134475" y="12179300"/>
                </a:lnTo>
                <a:lnTo>
                  <a:pt x="0" y="12179300"/>
                </a:lnTo>
                <a:lnTo>
                  <a:pt x="0" y="10655823"/>
                </a:lnTo>
                <a:lnTo>
                  <a:pt x="4393859" y="10655823"/>
                </a:lnTo>
                <a:lnTo>
                  <a:pt x="4393859" y="10641423"/>
                </a:lnTo>
                <a:lnTo>
                  <a:pt x="0" y="10641423"/>
                </a:lnTo>
                <a:close/>
              </a:path>
            </a:pathLst>
          </a:custGeom>
        </p:spPr>
        <p:txBody>
          <a:bodyPr wrap="square" anchor="ctr" anchorCtr="0">
            <a:noAutofit/>
          </a:bodyPr>
          <a:lstStyle>
            <a:lvl1pPr marL="0" indent="0" algn="ctr">
              <a:buNone/>
              <a:defRPr sz="1900"/>
            </a:lvl1pPr>
          </a:lstStyle>
          <a:p>
            <a:r>
              <a:rPr lang="en-US" noProof="0"/>
              <a:t>Click icon to add picture</a:t>
            </a:r>
          </a:p>
        </p:txBody>
      </p:sp>
      <p:sp>
        <p:nvSpPr>
          <p:cNvPr id="2" name="Title 1">
            <a:extLst>
              <a:ext uri="{FF2B5EF4-FFF2-40B4-BE49-F238E27FC236}">
                <a16:creationId xmlns:a16="http://schemas.microsoft.com/office/drawing/2014/main" id="{BB8627FB-E7CB-4F64-BD1C-C3ADAAB4B137}"/>
              </a:ext>
            </a:extLst>
          </p:cNvPr>
          <p:cNvSpPr>
            <a:spLocks noGrp="1"/>
          </p:cNvSpPr>
          <p:nvPr>
            <p:ph type="ctrTitle" hasCustomPrompt="1"/>
          </p:nvPr>
        </p:nvSpPr>
        <p:spPr>
          <a:xfrm>
            <a:off x="966100" y="5752782"/>
            <a:ext cx="5609715" cy="2510366"/>
          </a:xfrm>
        </p:spPr>
        <p:txBody>
          <a:bodyPr anchor="b">
            <a:normAutofit/>
          </a:bodyPr>
          <a:lstStyle>
            <a:lvl1pPr algn="l">
              <a:lnSpc>
                <a:spcPts val="6300"/>
              </a:lnSpc>
              <a:defRPr sz="7200">
                <a:solidFill>
                  <a:schemeClr val="tx2"/>
                </a:solidFill>
              </a:defRPr>
            </a:lvl1pPr>
          </a:lstStyle>
          <a:p>
            <a:r>
              <a:rPr lang="en-US" noProof="0"/>
              <a:t>Click to edit</a:t>
            </a:r>
            <a:br>
              <a:rPr lang="en-US" noProof="0"/>
            </a:br>
            <a:r>
              <a:rPr lang="en-US" noProof="0"/>
              <a:t>event title</a:t>
            </a:r>
          </a:p>
        </p:txBody>
      </p:sp>
      <p:sp>
        <p:nvSpPr>
          <p:cNvPr id="3" name="Subtitle 2">
            <a:extLst>
              <a:ext uri="{FF2B5EF4-FFF2-40B4-BE49-F238E27FC236}">
                <a16:creationId xmlns:a16="http://schemas.microsoft.com/office/drawing/2014/main" id="{5BFC5D02-D905-4A4C-BDCF-2850230AFD23}"/>
              </a:ext>
            </a:extLst>
          </p:cNvPr>
          <p:cNvSpPr>
            <a:spLocks noGrp="1"/>
          </p:cNvSpPr>
          <p:nvPr>
            <p:ph type="subTitle" idx="1" hasCustomPrompt="1"/>
          </p:nvPr>
        </p:nvSpPr>
        <p:spPr>
          <a:xfrm>
            <a:off x="977629" y="8428734"/>
            <a:ext cx="3176669" cy="1760954"/>
          </a:xfrm>
        </p:spPr>
        <p:txBody>
          <a:bodyPr anchor="b" anchorCtr="0">
            <a:noAutofit/>
          </a:bodyPr>
          <a:lstStyle>
            <a:lvl1pPr marL="0" indent="0" algn="l">
              <a:lnSpc>
                <a:spcPts val="2797"/>
              </a:lnSpc>
              <a:spcBef>
                <a:spcPts val="0"/>
              </a:spcBef>
              <a:buNone/>
              <a:defRPr sz="3600" b="1" baseline="30000">
                <a:solidFill>
                  <a:schemeClr val="tx2"/>
                </a:solidFill>
                <a:latin typeface="+mj-lt"/>
              </a:defRPr>
            </a:lvl1pPr>
            <a:lvl2pPr marL="811906" indent="0" algn="ctr">
              <a:buNone/>
              <a:defRPr sz="3552"/>
            </a:lvl2pPr>
            <a:lvl3pPr marL="1623813" indent="0" algn="ctr">
              <a:buNone/>
              <a:defRPr sz="3197"/>
            </a:lvl3pPr>
            <a:lvl4pPr marL="2435717" indent="0" algn="ctr">
              <a:buNone/>
              <a:defRPr sz="2841"/>
            </a:lvl4pPr>
            <a:lvl5pPr marL="3247624" indent="0" algn="ctr">
              <a:buNone/>
              <a:defRPr sz="2841"/>
            </a:lvl5pPr>
            <a:lvl6pPr marL="4059530" indent="0" algn="ctr">
              <a:buNone/>
              <a:defRPr sz="2841"/>
            </a:lvl6pPr>
            <a:lvl7pPr marL="4871436" indent="0" algn="ctr">
              <a:buNone/>
              <a:defRPr sz="2841"/>
            </a:lvl7pPr>
            <a:lvl8pPr marL="5683341" indent="0" algn="ctr">
              <a:buNone/>
              <a:defRPr sz="2841"/>
            </a:lvl8pPr>
            <a:lvl9pPr marL="6495247" indent="0" algn="ctr">
              <a:buNone/>
              <a:defRPr sz="2841"/>
            </a:lvl9pPr>
          </a:lstStyle>
          <a:p>
            <a:r>
              <a:rPr lang="en-US" noProof="0"/>
              <a:t>Join us on Saturday,</a:t>
            </a:r>
            <a:br>
              <a:rPr lang="en-US" noProof="0"/>
            </a:br>
            <a:r>
              <a:rPr lang="en-US" noProof="0"/>
              <a:t>June 8th, 2019</a:t>
            </a:r>
          </a:p>
          <a:p>
            <a:r>
              <a:rPr lang="en-US" noProof="0"/>
              <a:t>from 12:00 PM</a:t>
            </a:r>
            <a:br>
              <a:rPr lang="en-US" noProof="0"/>
            </a:br>
            <a:r>
              <a:rPr lang="en-US" noProof="0"/>
              <a:t>to 7:00 PM</a:t>
            </a:r>
          </a:p>
        </p:txBody>
      </p:sp>
      <p:sp>
        <p:nvSpPr>
          <p:cNvPr id="10" name="Text Placeholder 9">
            <a:extLst>
              <a:ext uri="{FF2B5EF4-FFF2-40B4-BE49-F238E27FC236}">
                <a16:creationId xmlns:a16="http://schemas.microsoft.com/office/drawing/2014/main" id="{928F5517-31BA-4E4E-8294-F48E639C1E4F}"/>
              </a:ext>
            </a:extLst>
          </p:cNvPr>
          <p:cNvSpPr>
            <a:spLocks noGrp="1"/>
          </p:cNvSpPr>
          <p:nvPr>
            <p:ph type="body" sz="quarter" idx="10" hasCustomPrompt="1"/>
          </p:nvPr>
        </p:nvSpPr>
        <p:spPr>
          <a:xfrm>
            <a:off x="4970654" y="8637908"/>
            <a:ext cx="3171808" cy="1484545"/>
          </a:xfrm>
        </p:spPr>
        <p:txBody>
          <a:bodyPr>
            <a:noAutofit/>
          </a:bodyPr>
          <a:lstStyle>
            <a:lvl1pPr marL="0" indent="0" algn="l">
              <a:lnSpc>
                <a:spcPts val="1918"/>
              </a:lnSpc>
              <a:spcBef>
                <a:spcPts val="0"/>
              </a:spcBef>
              <a:buNone/>
              <a:defRPr sz="1400">
                <a:solidFill>
                  <a:schemeClr val="tx2"/>
                </a:solidFill>
              </a:defRPr>
            </a:lvl1pPr>
            <a:lvl2pPr algn="r">
              <a:defRPr sz="1598">
                <a:solidFill>
                  <a:schemeClr val="tx2"/>
                </a:solidFill>
              </a:defRPr>
            </a:lvl2pPr>
            <a:lvl3pPr algn="r">
              <a:defRPr sz="1598">
                <a:solidFill>
                  <a:schemeClr val="tx2"/>
                </a:solidFill>
              </a:defRPr>
            </a:lvl3pPr>
            <a:lvl4pPr algn="r">
              <a:defRPr sz="1598">
                <a:solidFill>
                  <a:schemeClr val="tx2"/>
                </a:solidFill>
              </a:defRPr>
            </a:lvl4pPr>
            <a:lvl5pPr algn="r">
              <a:defRPr sz="1598">
                <a:solidFill>
                  <a:schemeClr val="tx2"/>
                </a:solidFill>
              </a:defRPr>
            </a:lvl5pPr>
          </a:lstStyle>
          <a:p>
            <a:pPr lvl="0"/>
            <a:r>
              <a:rPr lang="en-US" noProof="0"/>
              <a:t>Add a brief description of your event here.</a:t>
            </a:r>
            <a:br>
              <a:rPr lang="en-US" noProof="0"/>
            </a:br>
            <a:r>
              <a:rPr lang="en-US" noProof="0"/>
              <a:t>To replace this or any placeholder text</a:t>
            </a:r>
            <a:br>
              <a:rPr lang="en-US" noProof="0"/>
            </a:br>
            <a:r>
              <a:rPr lang="en-US" noProof="0"/>
              <a:t>with your own, just click it</a:t>
            </a:r>
            <a:br>
              <a:rPr lang="en-US" noProof="0"/>
            </a:br>
            <a:r>
              <a:rPr lang="en-US" noProof="0"/>
              <a:t>and start typing.</a:t>
            </a:r>
          </a:p>
        </p:txBody>
      </p:sp>
      <p:sp>
        <p:nvSpPr>
          <p:cNvPr id="8" name="Text Placeholder 9">
            <a:extLst>
              <a:ext uri="{FF2B5EF4-FFF2-40B4-BE49-F238E27FC236}">
                <a16:creationId xmlns:a16="http://schemas.microsoft.com/office/drawing/2014/main" id="{EB981ACE-EB54-4779-B12B-EB66AE401EF1}"/>
              </a:ext>
            </a:extLst>
          </p:cNvPr>
          <p:cNvSpPr>
            <a:spLocks noGrp="1"/>
          </p:cNvSpPr>
          <p:nvPr>
            <p:ph type="body" sz="quarter" idx="12" hasCustomPrompt="1"/>
          </p:nvPr>
        </p:nvSpPr>
        <p:spPr>
          <a:xfrm>
            <a:off x="977629" y="11238506"/>
            <a:ext cx="3286723" cy="557732"/>
          </a:xfrm>
        </p:spPr>
        <p:txBody>
          <a:bodyPr>
            <a:noAutofit/>
          </a:bodyPr>
          <a:lstStyle>
            <a:lvl1pPr marL="0" indent="0" algn="l">
              <a:lnSpc>
                <a:spcPts val="1918"/>
              </a:lnSpc>
              <a:spcBef>
                <a:spcPts val="0"/>
              </a:spcBef>
              <a:buNone/>
              <a:defRPr sz="2200" b="1">
                <a:solidFill>
                  <a:schemeClr val="tx2"/>
                </a:solidFill>
                <a:latin typeface="+mj-lt"/>
              </a:defRPr>
            </a:lvl1pPr>
            <a:lvl2pPr algn="r">
              <a:defRPr sz="1598">
                <a:solidFill>
                  <a:schemeClr val="tx2"/>
                </a:solidFill>
              </a:defRPr>
            </a:lvl2pPr>
            <a:lvl3pPr algn="r">
              <a:defRPr sz="1598">
                <a:solidFill>
                  <a:schemeClr val="tx2"/>
                </a:solidFill>
              </a:defRPr>
            </a:lvl3pPr>
            <a:lvl4pPr algn="r">
              <a:defRPr sz="1598">
                <a:solidFill>
                  <a:schemeClr val="tx2"/>
                </a:solidFill>
              </a:defRPr>
            </a:lvl4pPr>
            <a:lvl5pPr algn="r">
              <a:defRPr sz="1598">
                <a:solidFill>
                  <a:schemeClr val="tx2"/>
                </a:solidFill>
              </a:defRPr>
            </a:lvl5pPr>
          </a:lstStyle>
          <a:p>
            <a:pPr lvl="0"/>
            <a:r>
              <a:rPr lang="en-US" noProof="0"/>
              <a:t>Sponsors logos here</a:t>
            </a:r>
          </a:p>
        </p:txBody>
      </p:sp>
      <p:sp>
        <p:nvSpPr>
          <p:cNvPr id="18" name="Rectangle 17">
            <a:extLst>
              <a:ext uri="{FF2B5EF4-FFF2-40B4-BE49-F238E27FC236}">
                <a16:creationId xmlns:a16="http://schemas.microsoft.com/office/drawing/2014/main" id="{7BE82A38-7F2C-4698-B890-D4D31D9EA575}"/>
              </a:ext>
            </a:extLst>
          </p:cNvPr>
          <p:cNvSpPr/>
          <p:nvPr userDrawn="1"/>
        </p:nvSpPr>
        <p:spPr>
          <a:xfrm>
            <a:off x="0" y="10641423"/>
            <a:ext cx="4393859" cy="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3" noProof="0"/>
          </a:p>
        </p:txBody>
      </p:sp>
      <p:sp>
        <p:nvSpPr>
          <p:cNvPr id="19" name="Rectangle 18">
            <a:extLst>
              <a:ext uri="{FF2B5EF4-FFF2-40B4-BE49-F238E27FC236}">
                <a16:creationId xmlns:a16="http://schemas.microsoft.com/office/drawing/2014/main" id="{81B50504-A34B-4576-9911-13CBB6534E40}"/>
              </a:ext>
            </a:extLst>
          </p:cNvPr>
          <p:cNvSpPr/>
          <p:nvPr userDrawn="1"/>
        </p:nvSpPr>
        <p:spPr>
          <a:xfrm>
            <a:off x="4365194" y="8704085"/>
            <a:ext cx="14400" cy="12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3" noProof="0"/>
          </a:p>
        </p:txBody>
      </p:sp>
    </p:spTree>
    <p:extLst>
      <p:ext uri="{BB962C8B-B14F-4D97-AF65-F5344CB8AC3E}">
        <p14:creationId xmlns:p14="http://schemas.microsoft.com/office/powerpoint/2010/main" val="2075466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5" name="Picture Placeholder 5">
            <a:extLst>
              <a:ext uri="{FF2B5EF4-FFF2-40B4-BE49-F238E27FC236}">
                <a16:creationId xmlns:a16="http://schemas.microsoft.com/office/drawing/2014/main" id="{0B12EA34-1E1F-428E-9F46-19DEF6DE3408}"/>
              </a:ext>
            </a:extLst>
          </p:cNvPr>
          <p:cNvSpPr>
            <a:spLocks noGrp="1"/>
          </p:cNvSpPr>
          <p:nvPr>
            <p:ph type="pic" sz="quarter" idx="12"/>
          </p:nvPr>
        </p:nvSpPr>
        <p:spPr>
          <a:xfrm>
            <a:off x="0" y="0"/>
            <a:ext cx="9134475" cy="12179300"/>
          </a:xfrm>
        </p:spPr>
        <p:txBody>
          <a:bodyPr anchor="ctr" anchorCtr="0"/>
          <a:lstStyle>
            <a:lvl1pPr marL="0" indent="0" algn="ctr">
              <a:buNone/>
              <a:defRPr/>
            </a:lvl1pPr>
          </a:lstStyle>
          <a:p>
            <a:endParaRPr lang="en-US" dirty="0"/>
          </a:p>
        </p:txBody>
      </p:sp>
      <p:sp>
        <p:nvSpPr>
          <p:cNvPr id="2" name="Title 1">
            <a:extLst>
              <a:ext uri="{FF2B5EF4-FFF2-40B4-BE49-F238E27FC236}">
                <a16:creationId xmlns:a16="http://schemas.microsoft.com/office/drawing/2014/main" id="{9364D869-8470-413B-B1AE-BD044E59CEE3}"/>
              </a:ext>
            </a:extLst>
          </p:cNvPr>
          <p:cNvSpPr>
            <a:spLocks noGrp="1"/>
          </p:cNvSpPr>
          <p:nvPr>
            <p:ph type="ctrTitle" hasCustomPrompt="1"/>
          </p:nvPr>
        </p:nvSpPr>
        <p:spPr>
          <a:xfrm>
            <a:off x="0" y="2773919"/>
            <a:ext cx="9134475" cy="3176156"/>
          </a:xfrm>
          <a:noFill/>
          <a:effectLst>
            <a:glow rad="190500">
              <a:schemeClr val="accent5">
                <a:satMod val="175000"/>
                <a:alpha val="40000"/>
              </a:schemeClr>
            </a:glow>
          </a:effectLst>
        </p:spPr>
        <p:txBody>
          <a:bodyPr lIns="792000" tIns="180000" rIns="720000" bIns="180000" anchor="ctr" anchorCtr="0">
            <a:noAutofit/>
          </a:bodyPr>
          <a:lstStyle>
            <a:lvl1pPr algn="ctr">
              <a:lnSpc>
                <a:spcPct val="85000"/>
              </a:lnSpc>
              <a:defRPr sz="12210" spc="999" baseline="0">
                <a:ln w="73025">
                  <a:solidFill>
                    <a:schemeClr val="accent5"/>
                  </a:solidFill>
                </a:ln>
                <a:noFill/>
                <a:effectLst>
                  <a:glow rad="190500">
                    <a:schemeClr val="accent5">
                      <a:satMod val="175000"/>
                      <a:alpha val="40000"/>
                    </a:schemeClr>
                  </a:glow>
                </a:effectLst>
                <a:latin typeface="+mj-lt"/>
              </a:defRPr>
            </a:lvl1pPr>
          </a:lstStyle>
          <a:p>
            <a:r>
              <a:rPr lang="en-US" dirty="0"/>
              <a:t>MAKE</a:t>
            </a:r>
            <a:br>
              <a:rPr lang="en-US" dirty="0"/>
            </a:br>
            <a:r>
              <a:rPr lang="en-US" dirty="0"/>
              <a:t>YOUR</a:t>
            </a:r>
          </a:p>
        </p:txBody>
      </p:sp>
      <p:sp>
        <p:nvSpPr>
          <p:cNvPr id="10" name="Text Placeholder 9">
            <a:extLst>
              <a:ext uri="{FF2B5EF4-FFF2-40B4-BE49-F238E27FC236}">
                <a16:creationId xmlns:a16="http://schemas.microsoft.com/office/drawing/2014/main" id="{DABAC7ED-223F-4CFB-A835-7016DE7174FA}"/>
              </a:ext>
            </a:extLst>
          </p:cNvPr>
          <p:cNvSpPr>
            <a:spLocks noGrp="1"/>
          </p:cNvSpPr>
          <p:nvPr userDrawn="1">
            <p:ph type="body" sz="quarter" idx="10" hasCustomPrompt="1"/>
          </p:nvPr>
        </p:nvSpPr>
        <p:spPr>
          <a:xfrm>
            <a:off x="0" y="5666398"/>
            <a:ext cx="9134475" cy="2100350"/>
          </a:xfrm>
        </p:spPr>
        <p:txBody>
          <a:bodyPr rIns="468000">
            <a:noAutofit/>
          </a:bodyPr>
          <a:lstStyle>
            <a:lvl1pPr marL="0" indent="0" algn="ctr">
              <a:buNone/>
              <a:defRPr sz="16095" b="1">
                <a:ln w="50800">
                  <a:solidFill>
                    <a:schemeClr val="bg1"/>
                  </a:solidFill>
                </a:ln>
                <a:noFill/>
                <a:effectLst>
                  <a:glow rad="177800">
                    <a:schemeClr val="accent6">
                      <a:alpha val="73000"/>
                    </a:schemeClr>
                  </a:glow>
                </a:effectLst>
              </a:defRPr>
            </a:lvl1pPr>
          </a:lstStyle>
          <a:p>
            <a:pPr lvl="0"/>
            <a:r>
              <a:rPr lang="en-US" dirty="0"/>
              <a:t>OWN</a:t>
            </a:r>
          </a:p>
        </p:txBody>
      </p:sp>
      <p:sp>
        <p:nvSpPr>
          <p:cNvPr id="59" name="Text Placeholder 9">
            <a:extLst>
              <a:ext uri="{FF2B5EF4-FFF2-40B4-BE49-F238E27FC236}">
                <a16:creationId xmlns:a16="http://schemas.microsoft.com/office/drawing/2014/main" id="{C844C395-3E4A-4FC6-B14C-F803DA0AC901}"/>
              </a:ext>
            </a:extLst>
          </p:cNvPr>
          <p:cNvSpPr>
            <a:spLocks noGrp="1"/>
          </p:cNvSpPr>
          <p:nvPr userDrawn="1">
            <p:ph type="body" sz="quarter" idx="11" hasCustomPrompt="1"/>
          </p:nvPr>
        </p:nvSpPr>
        <p:spPr>
          <a:xfrm>
            <a:off x="-1" y="7627730"/>
            <a:ext cx="9134475" cy="1857077"/>
          </a:xfrm>
        </p:spPr>
        <p:txBody>
          <a:bodyPr>
            <a:normAutofit/>
          </a:bodyPr>
          <a:lstStyle>
            <a:lvl1pPr marL="0" indent="0" algn="ctr">
              <a:buNone/>
              <a:defRPr lang="en-US" sz="12210" kern="1200" spc="167" baseline="0" dirty="0">
                <a:ln w="73025">
                  <a:solidFill>
                    <a:schemeClr val="accent5"/>
                  </a:solidFill>
                </a:ln>
                <a:noFill/>
                <a:effectLst>
                  <a:glow rad="190500">
                    <a:schemeClr val="accent5">
                      <a:satMod val="175000"/>
                      <a:alpha val="40000"/>
                    </a:schemeClr>
                  </a:glow>
                </a:effectLst>
                <a:latin typeface="+mj-lt"/>
                <a:ea typeface="+mj-ea"/>
                <a:cs typeface="+mj-cs"/>
              </a:defRPr>
            </a:lvl1pPr>
          </a:lstStyle>
          <a:p>
            <a:pPr lvl="0"/>
            <a:r>
              <a:rPr lang="en-US" dirty="0"/>
              <a:t>MAGIC</a:t>
            </a:r>
          </a:p>
        </p:txBody>
      </p:sp>
    </p:spTree>
    <p:extLst>
      <p:ext uri="{BB962C8B-B14F-4D97-AF65-F5344CB8AC3E}">
        <p14:creationId xmlns:p14="http://schemas.microsoft.com/office/powerpoint/2010/main" val="3444503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4346-6F56-419A-AFBE-148C7CC7E6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3119538-D706-4B88-BC39-D441B59AB7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50513E-BE3D-423E-AACE-1D9FDDFD99CC}"/>
              </a:ext>
            </a:extLst>
          </p:cNvPr>
          <p:cNvSpPr>
            <a:spLocks noGrp="1"/>
          </p:cNvSpPr>
          <p:nvPr>
            <p:ph type="dt" sz="half" idx="10"/>
          </p:nvPr>
        </p:nvSpPr>
        <p:spPr/>
        <p:txBody>
          <a:bodyPr/>
          <a:lstStyle/>
          <a:p>
            <a:fld id="{1E4414FD-EE01-47DE-9323-FBD9CC2DEE04}" type="datetimeFigureOut">
              <a:rPr lang="en-US" smtClean="0"/>
              <a:t>12/10/2020</a:t>
            </a:fld>
            <a:endParaRPr lang="en-US"/>
          </a:p>
        </p:txBody>
      </p:sp>
      <p:sp>
        <p:nvSpPr>
          <p:cNvPr id="5" name="Footer Placeholder 4">
            <a:extLst>
              <a:ext uri="{FF2B5EF4-FFF2-40B4-BE49-F238E27FC236}">
                <a16:creationId xmlns:a16="http://schemas.microsoft.com/office/drawing/2014/main" id="{AF6D0EB3-6496-4570-851D-E83F5893C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3690A-3DC9-4B76-ADB2-70865B4F1613}"/>
              </a:ext>
            </a:extLst>
          </p:cNvPr>
          <p:cNvSpPr>
            <a:spLocks noGrp="1"/>
          </p:cNvSpPr>
          <p:nvPr>
            <p:ph type="sldNum" sz="quarter" idx="12"/>
          </p:nvPr>
        </p:nvSpPr>
        <p:spPr/>
        <p:txBody>
          <a:bodyPr/>
          <a:lstStyle/>
          <a:p>
            <a:fld id="{6EF07C42-4A0C-440B-A0A2-DAFC20DBD89E}" type="slidenum">
              <a:rPr lang="en-US" smtClean="0"/>
              <a:t>‹#›</a:t>
            </a:fld>
            <a:endParaRPr lang="en-US"/>
          </a:p>
        </p:txBody>
      </p:sp>
    </p:spTree>
    <p:extLst>
      <p:ext uri="{BB962C8B-B14F-4D97-AF65-F5344CB8AC3E}">
        <p14:creationId xmlns:p14="http://schemas.microsoft.com/office/powerpoint/2010/main" val="843177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36990-624D-4131-A09B-D9B748F4E7BC}"/>
              </a:ext>
            </a:extLst>
          </p:cNvPr>
          <p:cNvSpPr>
            <a:spLocks noGrp="1"/>
          </p:cNvSpPr>
          <p:nvPr>
            <p:ph type="title"/>
          </p:nvPr>
        </p:nvSpPr>
        <p:spPr>
          <a:xfrm>
            <a:off x="623237" y="3036369"/>
            <a:ext cx="7878485" cy="5066250"/>
          </a:xfrm>
        </p:spPr>
        <p:txBody>
          <a:bodyPr anchor="b"/>
          <a:lstStyle>
            <a:lvl1pPr>
              <a:defRPr sz="4495"/>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9B5318C-6EF8-4A77-839E-79EEEE94AD4B}"/>
              </a:ext>
            </a:extLst>
          </p:cNvPr>
          <p:cNvSpPr>
            <a:spLocks noGrp="1"/>
          </p:cNvSpPr>
          <p:nvPr>
            <p:ph type="body" idx="1"/>
          </p:nvPr>
        </p:nvSpPr>
        <p:spPr>
          <a:xfrm>
            <a:off x="623237" y="8150547"/>
            <a:ext cx="7878485" cy="2664221"/>
          </a:xfrm>
        </p:spPr>
        <p:txBody>
          <a:bodyPr/>
          <a:lstStyle>
            <a:lvl1pPr marL="0" indent="0">
              <a:buNone/>
              <a:defRPr sz="1798">
                <a:solidFill>
                  <a:schemeClr val="tx1">
                    <a:tint val="75000"/>
                  </a:schemeClr>
                </a:solidFill>
              </a:defRPr>
            </a:lvl1pPr>
            <a:lvl2pPr marL="342534" indent="0">
              <a:buNone/>
              <a:defRPr sz="1498">
                <a:solidFill>
                  <a:schemeClr val="tx1">
                    <a:tint val="75000"/>
                  </a:schemeClr>
                </a:solidFill>
              </a:defRPr>
            </a:lvl2pPr>
            <a:lvl3pPr marL="685068" indent="0">
              <a:buNone/>
              <a:defRPr sz="1349">
                <a:solidFill>
                  <a:schemeClr val="tx1">
                    <a:tint val="75000"/>
                  </a:schemeClr>
                </a:solidFill>
              </a:defRPr>
            </a:lvl3pPr>
            <a:lvl4pPr marL="1027603" indent="0">
              <a:buNone/>
              <a:defRPr sz="1199">
                <a:solidFill>
                  <a:schemeClr val="tx1">
                    <a:tint val="75000"/>
                  </a:schemeClr>
                </a:solidFill>
              </a:defRPr>
            </a:lvl4pPr>
            <a:lvl5pPr marL="1370137" indent="0">
              <a:buNone/>
              <a:defRPr sz="1199">
                <a:solidFill>
                  <a:schemeClr val="tx1">
                    <a:tint val="75000"/>
                  </a:schemeClr>
                </a:solidFill>
              </a:defRPr>
            </a:lvl5pPr>
            <a:lvl6pPr marL="1712671" indent="0">
              <a:buNone/>
              <a:defRPr sz="1199">
                <a:solidFill>
                  <a:schemeClr val="tx1">
                    <a:tint val="75000"/>
                  </a:schemeClr>
                </a:solidFill>
              </a:defRPr>
            </a:lvl6pPr>
            <a:lvl7pPr marL="2055205" indent="0">
              <a:buNone/>
              <a:defRPr sz="1199">
                <a:solidFill>
                  <a:schemeClr val="tx1">
                    <a:tint val="75000"/>
                  </a:schemeClr>
                </a:solidFill>
              </a:defRPr>
            </a:lvl7pPr>
            <a:lvl8pPr marL="2397740" indent="0">
              <a:buNone/>
              <a:defRPr sz="1199">
                <a:solidFill>
                  <a:schemeClr val="tx1">
                    <a:tint val="75000"/>
                  </a:schemeClr>
                </a:solidFill>
              </a:defRPr>
            </a:lvl8pPr>
            <a:lvl9pPr marL="2740274" indent="0">
              <a:buNone/>
              <a:defRPr sz="1199">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1A37F9-7014-408F-8840-3ABB93347DAC}"/>
              </a:ext>
            </a:extLst>
          </p:cNvPr>
          <p:cNvSpPr>
            <a:spLocks noGrp="1"/>
          </p:cNvSpPr>
          <p:nvPr>
            <p:ph type="dt" sz="half" idx="10"/>
          </p:nvPr>
        </p:nvSpPr>
        <p:spPr/>
        <p:txBody>
          <a:bodyPr/>
          <a:lstStyle/>
          <a:p>
            <a:fld id="{1E4414FD-EE01-47DE-9323-FBD9CC2DEE04}" type="datetimeFigureOut">
              <a:rPr lang="en-US" smtClean="0"/>
              <a:t>12/10/2020</a:t>
            </a:fld>
            <a:endParaRPr lang="en-US"/>
          </a:p>
        </p:txBody>
      </p:sp>
      <p:sp>
        <p:nvSpPr>
          <p:cNvPr id="5" name="Footer Placeholder 4">
            <a:extLst>
              <a:ext uri="{FF2B5EF4-FFF2-40B4-BE49-F238E27FC236}">
                <a16:creationId xmlns:a16="http://schemas.microsoft.com/office/drawing/2014/main" id="{720A341B-B60E-45C5-940F-D29CB9E006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FF016-CCE0-49CA-9277-41574344CDE9}"/>
              </a:ext>
            </a:extLst>
          </p:cNvPr>
          <p:cNvSpPr>
            <a:spLocks noGrp="1"/>
          </p:cNvSpPr>
          <p:nvPr>
            <p:ph type="sldNum" sz="quarter" idx="12"/>
          </p:nvPr>
        </p:nvSpPr>
        <p:spPr/>
        <p:txBody>
          <a:bodyPr/>
          <a:lstStyle/>
          <a:p>
            <a:fld id="{6EF07C42-4A0C-440B-A0A2-DAFC20DBD89E}" type="slidenum">
              <a:rPr lang="en-US" smtClean="0"/>
              <a:t>‹#›</a:t>
            </a:fld>
            <a:endParaRPr lang="en-US"/>
          </a:p>
        </p:txBody>
      </p:sp>
    </p:spTree>
    <p:extLst>
      <p:ext uri="{BB962C8B-B14F-4D97-AF65-F5344CB8AC3E}">
        <p14:creationId xmlns:p14="http://schemas.microsoft.com/office/powerpoint/2010/main" val="1028718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683C-DC9C-470D-BA9C-F920C9226B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241540-1E62-4079-B59E-E2D2AF589996}"/>
              </a:ext>
            </a:extLst>
          </p:cNvPr>
          <p:cNvSpPr>
            <a:spLocks noGrp="1"/>
          </p:cNvSpPr>
          <p:nvPr>
            <p:ph sz="half" idx="1"/>
          </p:nvPr>
        </p:nvSpPr>
        <p:spPr>
          <a:xfrm>
            <a:off x="627995" y="3242175"/>
            <a:ext cx="3882152" cy="77276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922C612-4CAC-4F4B-84A1-FDCB578A1F4F}"/>
              </a:ext>
            </a:extLst>
          </p:cNvPr>
          <p:cNvSpPr>
            <a:spLocks noGrp="1"/>
          </p:cNvSpPr>
          <p:nvPr>
            <p:ph sz="half" idx="2"/>
          </p:nvPr>
        </p:nvSpPr>
        <p:spPr>
          <a:xfrm>
            <a:off x="4624328" y="3242175"/>
            <a:ext cx="3882152" cy="77276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071B591-A78F-44E0-A220-758F37E9708D}"/>
              </a:ext>
            </a:extLst>
          </p:cNvPr>
          <p:cNvSpPr>
            <a:spLocks noGrp="1"/>
          </p:cNvSpPr>
          <p:nvPr>
            <p:ph type="dt" sz="half" idx="10"/>
          </p:nvPr>
        </p:nvSpPr>
        <p:spPr/>
        <p:txBody>
          <a:bodyPr/>
          <a:lstStyle/>
          <a:p>
            <a:fld id="{1E4414FD-EE01-47DE-9323-FBD9CC2DEE04}" type="datetimeFigureOut">
              <a:rPr lang="en-US" smtClean="0"/>
              <a:t>12/10/2020</a:t>
            </a:fld>
            <a:endParaRPr lang="en-US"/>
          </a:p>
        </p:txBody>
      </p:sp>
      <p:sp>
        <p:nvSpPr>
          <p:cNvPr id="6" name="Footer Placeholder 5">
            <a:extLst>
              <a:ext uri="{FF2B5EF4-FFF2-40B4-BE49-F238E27FC236}">
                <a16:creationId xmlns:a16="http://schemas.microsoft.com/office/drawing/2014/main" id="{44D55ACB-DB64-4F43-94E4-1F6E8E5B0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4FDB89-6178-4814-AFD2-B6DD999236F4}"/>
              </a:ext>
            </a:extLst>
          </p:cNvPr>
          <p:cNvSpPr>
            <a:spLocks noGrp="1"/>
          </p:cNvSpPr>
          <p:nvPr>
            <p:ph type="sldNum" sz="quarter" idx="12"/>
          </p:nvPr>
        </p:nvSpPr>
        <p:spPr/>
        <p:txBody>
          <a:bodyPr/>
          <a:lstStyle/>
          <a:p>
            <a:fld id="{6EF07C42-4A0C-440B-A0A2-DAFC20DBD89E}" type="slidenum">
              <a:rPr lang="en-US" smtClean="0"/>
              <a:t>‹#›</a:t>
            </a:fld>
            <a:endParaRPr lang="en-US"/>
          </a:p>
        </p:txBody>
      </p:sp>
    </p:spTree>
    <p:extLst>
      <p:ext uri="{BB962C8B-B14F-4D97-AF65-F5344CB8AC3E}">
        <p14:creationId xmlns:p14="http://schemas.microsoft.com/office/powerpoint/2010/main" val="595999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B7E7-6469-429A-9A98-419122C33357}"/>
              </a:ext>
            </a:extLst>
          </p:cNvPr>
          <p:cNvSpPr>
            <a:spLocks noGrp="1"/>
          </p:cNvSpPr>
          <p:nvPr>
            <p:ph type="title"/>
          </p:nvPr>
        </p:nvSpPr>
        <p:spPr>
          <a:xfrm>
            <a:off x="629185" y="648436"/>
            <a:ext cx="7878485" cy="235410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5C1A8-DEF1-4865-A6C5-F01BBA1E6C66}"/>
              </a:ext>
            </a:extLst>
          </p:cNvPr>
          <p:cNvSpPr>
            <a:spLocks noGrp="1"/>
          </p:cNvSpPr>
          <p:nvPr>
            <p:ph type="body" idx="1"/>
          </p:nvPr>
        </p:nvSpPr>
        <p:spPr>
          <a:xfrm>
            <a:off x="629185" y="2985621"/>
            <a:ext cx="3864311" cy="1463207"/>
          </a:xfrm>
        </p:spPr>
        <p:txBody>
          <a:bodyPr anchor="b"/>
          <a:lstStyle>
            <a:lvl1pPr marL="0" indent="0">
              <a:buNone/>
              <a:defRPr sz="1798" b="1"/>
            </a:lvl1pPr>
            <a:lvl2pPr marL="342534" indent="0">
              <a:buNone/>
              <a:defRPr sz="1498" b="1"/>
            </a:lvl2pPr>
            <a:lvl3pPr marL="685068" indent="0">
              <a:buNone/>
              <a:defRPr sz="1349" b="1"/>
            </a:lvl3pPr>
            <a:lvl4pPr marL="1027603" indent="0">
              <a:buNone/>
              <a:defRPr sz="1199" b="1"/>
            </a:lvl4pPr>
            <a:lvl5pPr marL="1370137" indent="0">
              <a:buNone/>
              <a:defRPr sz="1199" b="1"/>
            </a:lvl5pPr>
            <a:lvl6pPr marL="1712671" indent="0">
              <a:buNone/>
              <a:defRPr sz="1199" b="1"/>
            </a:lvl6pPr>
            <a:lvl7pPr marL="2055205" indent="0">
              <a:buNone/>
              <a:defRPr sz="1199" b="1"/>
            </a:lvl7pPr>
            <a:lvl8pPr marL="2397740" indent="0">
              <a:buNone/>
              <a:defRPr sz="1199" b="1"/>
            </a:lvl8pPr>
            <a:lvl9pPr marL="2740274" indent="0">
              <a:buNone/>
              <a:defRPr sz="1199" b="1"/>
            </a:lvl9pPr>
          </a:lstStyle>
          <a:p>
            <a:pPr lvl="0"/>
            <a:r>
              <a:rPr lang="en-US"/>
              <a:t>Click to edit Master text styles</a:t>
            </a:r>
          </a:p>
        </p:txBody>
      </p:sp>
      <p:sp>
        <p:nvSpPr>
          <p:cNvPr id="4" name="Content Placeholder 3">
            <a:extLst>
              <a:ext uri="{FF2B5EF4-FFF2-40B4-BE49-F238E27FC236}">
                <a16:creationId xmlns:a16="http://schemas.microsoft.com/office/drawing/2014/main" id="{E223C003-8819-4863-87C1-30039A057142}"/>
              </a:ext>
            </a:extLst>
          </p:cNvPr>
          <p:cNvSpPr>
            <a:spLocks noGrp="1"/>
          </p:cNvSpPr>
          <p:nvPr>
            <p:ph sz="half" idx="2"/>
          </p:nvPr>
        </p:nvSpPr>
        <p:spPr>
          <a:xfrm>
            <a:off x="629185" y="4448828"/>
            <a:ext cx="3864311" cy="6543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AFCF800-C353-4E5B-81EC-D0E39B4FF6CB}"/>
              </a:ext>
            </a:extLst>
          </p:cNvPr>
          <p:cNvSpPr>
            <a:spLocks noGrp="1"/>
          </p:cNvSpPr>
          <p:nvPr>
            <p:ph type="body" sz="quarter" idx="3"/>
          </p:nvPr>
        </p:nvSpPr>
        <p:spPr>
          <a:xfrm>
            <a:off x="4624328" y="2985621"/>
            <a:ext cx="3883342" cy="1463207"/>
          </a:xfrm>
        </p:spPr>
        <p:txBody>
          <a:bodyPr anchor="b"/>
          <a:lstStyle>
            <a:lvl1pPr marL="0" indent="0">
              <a:buNone/>
              <a:defRPr sz="1798" b="1"/>
            </a:lvl1pPr>
            <a:lvl2pPr marL="342534" indent="0">
              <a:buNone/>
              <a:defRPr sz="1498" b="1"/>
            </a:lvl2pPr>
            <a:lvl3pPr marL="685068" indent="0">
              <a:buNone/>
              <a:defRPr sz="1349" b="1"/>
            </a:lvl3pPr>
            <a:lvl4pPr marL="1027603" indent="0">
              <a:buNone/>
              <a:defRPr sz="1199" b="1"/>
            </a:lvl4pPr>
            <a:lvl5pPr marL="1370137" indent="0">
              <a:buNone/>
              <a:defRPr sz="1199" b="1"/>
            </a:lvl5pPr>
            <a:lvl6pPr marL="1712671" indent="0">
              <a:buNone/>
              <a:defRPr sz="1199" b="1"/>
            </a:lvl6pPr>
            <a:lvl7pPr marL="2055205" indent="0">
              <a:buNone/>
              <a:defRPr sz="1199" b="1"/>
            </a:lvl7pPr>
            <a:lvl8pPr marL="2397740" indent="0">
              <a:buNone/>
              <a:defRPr sz="1199" b="1"/>
            </a:lvl8pPr>
            <a:lvl9pPr marL="2740274" indent="0">
              <a:buNone/>
              <a:defRPr sz="1199" b="1"/>
            </a:lvl9pPr>
          </a:lstStyle>
          <a:p>
            <a:pPr lvl="0"/>
            <a:r>
              <a:rPr lang="en-US"/>
              <a:t>Click to edit Master text styles</a:t>
            </a:r>
          </a:p>
        </p:txBody>
      </p:sp>
      <p:sp>
        <p:nvSpPr>
          <p:cNvPr id="6" name="Content Placeholder 5">
            <a:extLst>
              <a:ext uri="{FF2B5EF4-FFF2-40B4-BE49-F238E27FC236}">
                <a16:creationId xmlns:a16="http://schemas.microsoft.com/office/drawing/2014/main" id="{FA5F8156-12CA-417D-9025-F951ACABBBBE}"/>
              </a:ext>
            </a:extLst>
          </p:cNvPr>
          <p:cNvSpPr>
            <a:spLocks noGrp="1"/>
          </p:cNvSpPr>
          <p:nvPr>
            <p:ph sz="quarter" idx="4"/>
          </p:nvPr>
        </p:nvSpPr>
        <p:spPr>
          <a:xfrm>
            <a:off x="4624328" y="4448828"/>
            <a:ext cx="3883342" cy="6543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5E40E18-1481-425F-8FA8-6831FDDCC403}"/>
              </a:ext>
            </a:extLst>
          </p:cNvPr>
          <p:cNvSpPr>
            <a:spLocks noGrp="1"/>
          </p:cNvSpPr>
          <p:nvPr>
            <p:ph type="dt" sz="half" idx="10"/>
          </p:nvPr>
        </p:nvSpPr>
        <p:spPr/>
        <p:txBody>
          <a:bodyPr/>
          <a:lstStyle/>
          <a:p>
            <a:fld id="{1E4414FD-EE01-47DE-9323-FBD9CC2DEE04}" type="datetimeFigureOut">
              <a:rPr lang="en-US" smtClean="0"/>
              <a:t>12/10/2020</a:t>
            </a:fld>
            <a:endParaRPr lang="en-US"/>
          </a:p>
        </p:txBody>
      </p:sp>
      <p:sp>
        <p:nvSpPr>
          <p:cNvPr id="8" name="Footer Placeholder 7">
            <a:extLst>
              <a:ext uri="{FF2B5EF4-FFF2-40B4-BE49-F238E27FC236}">
                <a16:creationId xmlns:a16="http://schemas.microsoft.com/office/drawing/2014/main" id="{C651B1C5-A925-4A12-BAC9-963F2811BE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49D1BE-081C-4A17-A174-33D2978EDD0A}"/>
              </a:ext>
            </a:extLst>
          </p:cNvPr>
          <p:cNvSpPr>
            <a:spLocks noGrp="1"/>
          </p:cNvSpPr>
          <p:nvPr>
            <p:ph type="sldNum" sz="quarter" idx="12"/>
          </p:nvPr>
        </p:nvSpPr>
        <p:spPr/>
        <p:txBody>
          <a:bodyPr/>
          <a:lstStyle/>
          <a:p>
            <a:fld id="{6EF07C42-4A0C-440B-A0A2-DAFC20DBD89E}" type="slidenum">
              <a:rPr lang="en-US" smtClean="0"/>
              <a:t>‹#›</a:t>
            </a:fld>
            <a:endParaRPr lang="en-US"/>
          </a:p>
        </p:txBody>
      </p:sp>
    </p:spTree>
    <p:extLst>
      <p:ext uri="{BB962C8B-B14F-4D97-AF65-F5344CB8AC3E}">
        <p14:creationId xmlns:p14="http://schemas.microsoft.com/office/powerpoint/2010/main" val="3067558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99D5-59B4-47AA-8A69-05755A3C25D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9319D79-A55F-4346-92F3-1EB0785F72E7}"/>
              </a:ext>
            </a:extLst>
          </p:cNvPr>
          <p:cNvSpPr>
            <a:spLocks noGrp="1"/>
          </p:cNvSpPr>
          <p:nvPr>
            <p:ph type="dt" sz="half" idx="10"/>
          </p:nvPr>
        </p:nvSpPr>
        <p:spPr/>
        <p:txBody>
          <a:bodyPr/>
          <a:lstStyle/>
          <a:p>
            <a:fld id="{1E4414FD-EE01-47DE-9323-FBD9CC2DEE04}" type="datetimeFigureOut">
              <a:rPr lang="en-US" smtClean="0"/>
              <a:t>12/10/2020</a:t>
            </a:fld>
            <a:endParaRPr lang="en-US"/>
          </a:p>
        </p:txBody>
      </p:sp>
      <p:sp>
        <p:nvSpPr>
          <p:cNvPr id="4" name="Footer Placeholder 3">
            <a:extLst>
              <a:ext uri="{FF2B5EF4-FFF2-40B4-BE49-F238E27FC236}">
                <a16:creationId xmlns:a16="http://schemas.microsoft.com/office/drawing/2014/main" id="{62ACA951-00B1-47AA-83B9-C8041F5C19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1EC366-6C8E-4BC5-94E4-87B35C0F05A9}"/>
              </a:ext>
            </a:extLst>
          </p:cNvPr>
          <p:cNvSpPr>
            <a:spLocks noGrp="1"/>
          </p:cNvSpPr>
          <p:nvPr>
            <p:ph type="sldNum" sz="quarter" idx="12"/>
          </p:nvPr>
        </p:nvSpPr>
        <p:spPr/>
        <p:txBody>
          <a:bodyPr/>
          <a:lstStyle/>
          <a:p>
            <a:fld id="{6EF07C42-4A0C-440B-A0A2-DAFC20DBD89E}" type="slidenum">
              <a:rPr lang="en-US" smtClean="0"/>
              <a:t>‹#›</a:t>
            </a:fld>
            <a:endParaRPr lang="en-US"/>
          </a:p>
        </p:txBody>
      </p:sp>
    </p:spTree>
    <p:extLst>
      <p:ext uri="{BB962C8B-B14F-4D97-AF65-F5344CB8AC3E}">
        <p14:creationId xmlns:p14="http://schemas.microsoft.com/office/powerpoint/2010/main" val="82950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E2B2A8-CF22-4695-BCBC-AF0EA5C98CAA}"/>
              </a:ext>
            </a:extLst>
          </p:cNvPr>
          <p:cNvSpPr>
            <a:spLocks noGrp="1"/>
          </p:cNvSpPr>
          <p:nvPr>
            <p:ph type="dt" sz="half" idx="10"/>
          </p:nvPr>
        </p:nvSpPr>
        <p:spPr/>
        <p:txBody>
          <a:bodyPr/>
          <a:lstStyle/>
          <a:p>
            <a:fld id="{1E4414FD-EE01-47DE-9323-FBD9CC2DEE04}" type="datetimeFigureOut">
              <a:rPr lang="en-US" smtClean="0"/>
              <a:t>12/10/2020</a:t>
            </a:fld>
            <a:endParaRPr lang="en-US"/>
          </a:p>
        </p:txBody>
      </p:sp>
      <p:sp>
        <p:nvSpPr>
          <p:cNvPr id="3" name="Footer Placeholder 2">
            <a:extLst>
              <a:ext uri="{FF2B5EF4-FFF2-40B4-BE49-F238E27FC236}">
                <a16:creationId xmlns:a16="http://schemas.microsoft.com/office/drawing/2014/main" id="{872FC361-4079-4B9D-9208-B14D1729A7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8AF052-5B3D-42F5-8C76-F5697319B116}"/>
              </a:ext>
            </a:extLst>
          </p:cNvPr>
          <p:cNvSpPr>
            <a:spLocks noGrp="1"/>
          </p:cNvSpPr>
          <p:nvPr>
            <p:ph type="sldNum" sz="quarter" idx="12"/>
          </p:nvPr>
        </p:nvSpPr>
        <p:spPr/>
        <p:txBody>
          <a:bodyPr/>
          <a:lstStyle/>
          <a:p>
            <a:fld id="{6EF07C42-4A0C-440B-A0A2-DAFC20DBD89E}" type="slidenum">
              <a:rPr lang="en-US" smtClean="0"/>
              <a:t>‹#›</a:t>
            </a:fld>
            <a:endParaRPr lang="en-US"/>
          </a:p>
        </p:txBody>
      </p:sp>
    </p:spTree>
    <p:extLst>
      <p:ext uri="{BB962C8B-B14F-4D97-AF65-F5344CB8AC3E}">
        <p14:creationId xmlns:p14="http://schemas.microsoft.com/office/powerpoint/2010/main" val="3954603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1FE3-76E0-4DCB-8CBF-9E107BB29894}"/>
              </a:ext>
            </a:extLst>
          </p:cNvPr>
          <p:cNvSpPr>
            <a:spLocks noGrp="1"/>
          </p:cNvSpPr>
          <p:nvPr>
            <p:ph type="title"/>
          </p:nvPr>
        </p:nvSpPr>
        <p:spPr>
          <a:xfrm>
            <a:off x="629185" y="811953"/>
            <a:ext cx="2946106" cy="2841837"/>
          </a:xfrm>
        </p:spPr>
        <p:txBody>
          <a:bodyPr anchor="b"/>
          <a:lstStyle>
            <a:lvl1pPr>
              <a:defRPr sz="2397"/>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637F421-2947-4D56-8777-44687ECFF458}"/>
              </a:ext>
            </a:extLst>
          </p:cNvPr>
          <p:cNvSpPr>
            <a:spLocks noGrp="1"/>
          </p:cNvSpPr>
          <p:nvPr>
            <p:ph idx="1"/>
          </p:nvPr>
        </p:nvSpPr>
        <p:spPr>
          <a:xfrm>
            <a:off x="3883342" y="1753595"/>
            <a:ext cx="4624328" cy="8655197"/>
          </a:xfrm>
        </p:spPr>
        <p:txBody>
          <a:bodyPr/>
          <a:lstStyle>
            <a:lvl1pPr>
              <a:defRPr sz="2397"/>
            </a:lvl1pPr>
            <a:lvl2pPr>
              <a:defRPr sz="2098"/>
            </a:lvl2pPr>
            <a:lvl3pPr>
              <a:defRPr sz="1798"/>
            </a:lvl3pPr>
            <a:lvl4pPr>
              <a:defRPr sz="1498"/>
            </a:lvl4pPr>
            <a:lvl5pPr>
              <a:defRPr sz="1498"/>
            </a:lvl5pPr>
            <a:lvl6pPr>
              <a:defRPr sz="1498"/>
            </a:lvl6pPr>
            <a:lvl7pPr>
              <a:defRPr sz="1498"/>
            </a:lvl7pPr>
            <a:lvl8pPr>
              <a:defRPr sz="1498"/>
            </a:lvl8pPr>
            <a:lvl9pPr>
              <a:defRPr sz="14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D2F24E3-6155-4188-AC1F-9D073A129E0D}"/>
              </a:ext>
            </a:extLst>
          </p:cNvPr>
          <p:cNvSpPr>
            <a:spLocks noGrp="1"/>
          </p:cNvSpPr>
          <p:nvPr>
            <p:ph type="body" sz="half" idx="2"/>
          </p:nvPr>
        </p:nvSpPr>
        <p:spPr>
          <a:xfrm>
            <a:off x="629185" y="3653790"/>
            <a:ext cx="2946106" cy="6769098"/>
          </a:xfrm>
        </p:spPr>
        <p:txBody>
          <a:bodyPr/>
          <a:lstStyle>
            <a:lvl1pPr marL="0" indent="0">
              <a:buNone/>
              <a:defRPr sz="1199"/>
            </a:lvl1pPr>
            <a:lvl2pPr marL="342534" indent="0">
              <a:buNone/>
              <a:defRPr sz="1049"/>
            </a:lvl2pPr>
            <a:lvl3pPr marL="685068" indent="0">
              <a:buNone/>
              <a:defRPr sz="899"/>
            </a:lvl3pPr>
            <a:lvl4pPr marL="1027603" indent="0">
              <a:buNone/>
              <a:defRPr sz="749"/>
            </a:lvl4pPr>
            <a:lvl5pPr marL="1370137" indent="0">
              <a:buNone/>
              <a:defRPr sz="749"/>
            </a:lvl5pPr>
            <a:lvl6pPr marL="1712671" indent="0">
              <a:buNone/>
              <a:defRPr sz="749"/>
            </a:lvl6pPr>
            <a:lvl7pPr marL="2055205" indent="0">
              <a:buNone/>
              <a:defRPr sz="749"/>
            </a:lvl7pPr>
            <a:lvl8pPr marL="2397740" indent="0">
              <a:buNone/>
              <a:defRPr sz="749"/>
            </a:lvl8pPr>
            <a:lvl9pPr marL="2740274" indent="0">
              <a:buNone/>
              <a:defRPr sz="749"/>
            </a:lvl9pPr>
          </a:lstStyle>
          <a:p>
            <a:pPr lvl="0"/>
            <a:r>
              <a:rPr lang="en-US"/>
              <a:t>Click to edit Master text styles</a:t>
            </a:r>
          </a:p>
        </p:txBody>
      </p:sp>
      <p:sp>
        <p:nvSpPr>
          <p:cNvPr id="5" name="Date Placeholder 4">
            <a:extLst>
              <a:ext uri="{FF2B5EF4-FFF2-40B4-BE49-F238E27FC236}">
                <a16:creationId xmlns:a16="http://schemas.microsoft.com/office/drawing/2014/main" id="{D8AD3DCF-88F2-4064-A284-E0F8280D90C8}"/>
              </a:ext>
            </a:extLst>
          </p:cNvPr>
          <p:cNvSpPr>
            <a:spLocks noGrp="1"/>
          </p:cNvSpPr>
          <p:nvPr>
            <p:ph type="dt" sz="half" idx="10"/>
          </p:nvPr>
        </p:nvSpPr>
        <p:spPr/>
        <p:txBody>
          <a:bodyPr/>
          <a:lstStyle/>
          <a:p>
            <a:fld id="{1E4414FD-EE01-47DE-9323-FBD9CC2DEE04}" type="datetimeFigureOut">
              <a:rPr lang="en-US" smtClean="0"/>
              <a:t>12/10/2020</a:t>
            </a:fld>
            <a:endParaRPr lang="en-US"/>
          </a:p>
        </p:txBody>
      </p:sp>
      <p:sp>
        <p:nvSpPr>
          <p:cNvPr id="6" name="Footer Placeholder 5">
            <a:extLst>
              <a:ext uri="{FF2B5EF4-FFF2-40B4-BE49-F238E27FC236}">
                <a16:creationId xmlns:a16="http://schemas.microsoft.com/office/drawing/2014/main" id="{D132ECDC-9914-411A-A01D-B336457572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1C6088-7A75-4D8E-8822-22083A78A2EC}"/>
              </a:ext>
            </a:extLst>
          </p:cNvPr>
          <p:cNvSpPr>
            <a:spLocks noGrp="1"/>
          </p:cNvSpPr>
          <p:nvPr>
            <p:ph type="sldNum" sz="quarter" idx="12"/>
          </p:nvPr>
        </p:nvSpPr>
        <p:spPr/>
        <p:txBody>
          <a:bodyPr/>
          <a:lstStyle/>
          <a:p>
            <a:fld id="{6EF07C42-4A0C-440B-A0A2-DAFC20DBD89E}" type="slidenum">
              <a:rPr lang="en-US" smtClean="0"/>
              <a:t>‹#›</a:t>
            </a:fld>
            <a:endParaRPr lang="en-US"/>
          </a:p>
        </p:txBody>
      </p:sp>
    </p:spTree>
    <p:extLst>
      <p:ext uri="{BB962C8B-B14F-4D97-AF65-F5344CB8AC3E}">
        <p14:creationId xmlns:p14="http://schemas.microsoft.com/office/powerpoint/2010/main" val="184793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5BC79-D1BC-4747-A853-59777A4E2548}"/>
              </a:ext>
            </a:extLst>
          </p:cNvPr>
          <p:cNvSpPr>
            <a:spLocks noGrp="1"/>
          </p:cNvSpPr>
          <p:nvPr>
            <p:ph type="title"/>
          </p:nvPr>
        </p:nvSpPr>
        <p:spPr>
          <a:xfrm>
            <a:off x="629185" y="811953"/>
            <a:ext cx="2946106" cy="2841837"/>
          </a:xfrm>
        </p:spPr>
        <p:txBody>
          <a:bodyPr anchor="b"/>
          <a:lstStyle>
            <a:lvl1pPr>
              <a:defRPr sz="2397"/>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5DBB4CC-E1FC-43B6-9B6D-927B7B0DE70B}"/>
              </a:ext>
            </a:extLst>
          </p:cNvPr>
          <p:cNvSpPr>
            <a:spLocks noGrp="1"/>
          </p:cNvSpPr>
          <p:nvPr>
            <p:ph type="pic" idx="1"/>
          </p:nvPr>
        </p:nvSpPr>
        <p:spPr>
          <a:xfrm>
            <a:off x="3883342" y="1753595"/>
            <a:ext cx="4624328" cy="8655197"/>
          </a:xfrm>
        </p:spPr>
        <p:txBody>
          <a:bodyPr/>
          <a:lstStyle>
            <a:lvl1pPr marL="0" indent="0">
              <a:buNone/>
              <a:defRPr sz="2397"/>
            </a:lvl1pPr>
            <a:lvl2pPr marL="342534" indent="0">
              <a:buNone/>
              <a:defRPr sz="2098"/>
            </a:lvl2pPr>
            <a:lvl3pPr marL="685068" indent="0">
              <a:buNone/>
              <a:defRPr sz="1798"/>
            </a:lvl3pPr>
            <a:lvl4pPr marL="1027603" indent="0">
              <a:buNone/>
              <a:defRPr sz="1498"/>
            </a:lvl4pPr>
            <a:lvl5pPr marL="1370137" indent="0">
              <a:buNone/>
              <a:defRPr sz="1498"/>
            </a:lvl5pPr>
            <a:lvl6pPr marL="1712671" indent="0">
              <a:buNone/>
              <a:defRPr sz="1498"/>
            </a:lvl6pPr>
            <a:lvl7pPr marL="2055205" indent="0">
              <a:buNone/>
              <a:defRPr sz="1498"/>
            </a:lvl7pPr>
            <a:lvl8pPr marL="2397740" indent="0">
              <a:buNone/>
              <a:defRPr sz="1498"/>
            </a:lvl8pPr>
            <a:lvl9pPr marL="2740274" indent="0">
              <a:buNone/>
              <a:defRPr sz="1498"/>
            </a:lvl9pPr>
          </a:lstStyle>
          <a:p>
            <a:endParaRPr lang="en-GB"/>
          </a:p>
        </p:txBody>
      </p:sp>
      <p:sp>
        <p:nvSpPr>
          <p:cNvPr id="4" name="Text Placeholder 3">
            <a:extLst>
              <a:ext uri="{FF2B5EF4-FFF2-40B4-BE49-F238E27FC236}">
                <a16:creationId xmlns:a16="http://schemas.microsoft.com/office/drawing/2014/main" id="{7C9AF4A5-1312-4F3F-94CF-793030F185FC}"/>
              </a:ext>
            </a:extLst>
          </p:cNvPr>
          <p:cNvSpPr>
            <a:spLocks noGrp="1"/>
          </p:cNvSpPr>
          <p:nvPr>
            <p:ph type="body" sz="half" idx="2"/>
          </p:nvPr>
        </p:nvSpPr>
        <p:spPr>
          <a:xfrm>
            <a:off x="629185" y="3653790"/>
            <a:ext cx="2946106" cy="6769098"/>
          </a:xfrm>
        </p:spPr>
        <p:txBody>
          <a:bodyPr/>
          <a:lstStyle>
            <a:lvl1pPr marL="0" indent="0">
              <a:buNone/>
              <a:defRPr sz="1199"/>
            </a:lvl1pPr>
            <a:lvl2pPr marL="342534" indent="0">
              <a:buNone/>
              <a:defRPr sz="1049"/>
            </a:lvl2pPr>
            <a:lvl3pPr marL="685068" indent="0">
              <a:buNone/>
              <a:defRPr sz="899"/>
            </a:lvl3pPr>
            <a:lvl4pPr marL="1027603" indent="0">
              <a:buNone/>
              <a:defRPr sz="749"/>
            </a:lvl4pPr>
            <a:lvl5pPr marL="1370137" indent="0">
              <a:buNone/>
              <a:defRPr sz="749"/>
            </a:lvl5pPr>
            <a:lvl6pPr marL="1712671" indent="0">
              <a:buNone/>
              <a:defRPr sz="749"/>
            </a:lvl6pPr>
            <a:lvl7pPr marL="2055205" indent="0">
              <a:buNone/>
              <a:defRPr sz="749"/>
            </a:lvl7pPr>
            <a:lvl8pPr marL="2397740" indent="0">
              <a:buNone/>
              <a:defRPr sz="749"/>
            </a:lvl8pPr>
            <a:lvl9pPr marL="2740274" indent="0">
              <a:buNone/>
              <a:defRPr sz="749"/>
            </a:lvl9pPr>
          </a:lstStyle>
          <a:p>
            <a:pPr lvl="0"/>
            <a:r>
              <a:rPr lang="en-US"/>
              <a:t>Click to edit Master text styles</a:t>
            </a:r>
          </a:p>
        </p:txBody>
      </p:sp>
      <p:sp>
        <p:nvSpPr>
          <p:cNvPr id="5" name="Date Placeholder 4">
            <a:extLst>
              <a:ext uri="{FF2B5EF4-FFF2-40B4-BE49-F238E27FC236}">
                <a16:creationId xmlns:a16="http://schemas.microsoft.com/office/drawing/2014/main" id="{32AEFDAC-BAF0-496E-ABDA-6A4E759C29C6}"/>
              </a:ext>
            </a:extLst>
          </p:cNvPr>
          <p:cNvSpPr>
            <a:spLocks noGrp="1"/>
          </p:cNvSpPr>
          <p:nvPr>
            <p:ph type="dt" sz="half" idx="10"/>
          </p:nvPr>
        </p:nvSpPr>
        <p:spPr/>
        <p:txBody>
          <a:bodyPr/>
          <a:lstStyle/>
          <a:p>
            <a:fld id="{1E4414FD-EE01-47DE-9323-FBD9CC2DEE04}" type="datetimeFigureOut">
              <a:rPr lang="en-US" smtClean="0"/>
              <a:t>12/10/2020</a:t>
            </a:fld>
            <a:endParaRPr lang="en-US"/>
          </a:p>
        </p:txBody>
      </p:sp>
      <p:sp>
        <p:nvSpPr>
          <p:cNvPr id="6" name="Footer Placeholder 5">
            <a:extLst>
              <a:ext uri="{FF2B5EF4-FFF2-40B4-BE49-F238E27FC236}">
                <a16:creationId xmlns:a16="http://schemas.microsoft.com/office/drawing/2014/main" id="{D87319E7-782A-457A-BF30-9D1F8AAC13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6893B7-C52C-42A8-8A8E-458896F8118E}"/>
              </a:ext>
            </a:extLst>
          </p:cNvPr>
          <p:cNvSpPr>
            <a:spLocks noGrp="1"/>
          </p:cNvSpPr>
          <p:nvPr>
            <p:ph type="sldNum" sz="quarter" idx="12"/>
          </p:nvPr>
        </p:nvSpPr>
        <p:spPr/>
        <p:txBody>
          <a:bodyPr/>
          <a:lstStyle/>
          <a:p>
            <a:fld id="{6EF07C42-4A0C-440B-A0A2-DAFC20DBD89E}" type="slidenum">
              <a:rPr lang="en-US" smtClean="0"/>
              <a:t>‹#›</a:t>
            </a:fld>
            <a:endParaRPr lang="en-US"/>
          </a:p>
        </p:txBody>
      </p:sp>
    </p:spTree>
    <p:extLst>
      <p:ext uri="{BB962C8B-B14F-4D97-AF65-F5344CB8AC3E}">
        <p14:creationId xmlns:p14="http://schemas.microsoft.com/office/powerpoint/2010/main" val="417653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634E2-D963-4648-9F3F-D9C242621D35}"/>
              </a:ext>
            </a:extLst>
          </p:cNvPr>
          <p:cNvSpPr>
            <a:spLocks noGrp="1"/>
          </p:cNvSpPr>
          <p:nvPr>
            <p:ph type="title"/>
          </p:nvPr>
        </p:nvSpPr>
        <p:spPr>
          <a:xfrm>
            <a:off x="627995" y="648436"/>
            <a:ext cx="7878485" cy="235410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8E4C89E-BA05-43F6-9A17-A07DAD81BA30}"/>
              </a:ext>
            </a:extLst>
          </p:cNvPr>
          <p:cNvSpPr>
            <a:spLocks noGrp="1"/>
          </p:cNvSpPr>
          <p:nvPr>
            <p:ph type="body" idx="1"/>
          </p:nvPr>
        </p:nvSpPr>
        <p:spPr>
          <a:xfrm>
            <a:off x="627995" y="3242175"/>
            <a:ext cx="7878485" cy="77276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AD2334-826D-462F-ABDA-10984446447F}"/>
              </a:ext>
            </a:extLst>
          </p:cNvPr>
          <p:cNvSpPr>
            <a:spLocks noGrp="1"/>
          </p:cNvSpPr>
          <p:nvPr>
            <p:ph type="dt" sz="half" idx="2"/>
          </p:nvPr>
        </p:nvSpPr>
        <p:spPr>
          <a:xfrm>
            <a:off x="627995" y="11288408"/>
            <a:ext cx="2055257" cy="648435"/>
          </a:xfrm>
          <a:prstGeom prst="rect">
            <a:avLst/>
          </a:prstGeom>
        </p:spPr>
        <p:txBody>
          <a:bodyPr vert="horz" lIns="91440" tIns="45720" rIns="91440" bIns="45720" rtlCol="0" anchor="ctr"/>
          <a:lstStyle>
            <a:lvl1pPr algn="l">
              <a:defRPr sz="899">
                <a:solidFill>
                  <a:schemeClr val="tx1">
                    <a:tint val="75000"/>
                  </a:schemeClr>
                </a:solidFill>
              </a:defRPr>
            </a:lvl1pPr>
          </a:lstStyle>
          <a:p>
            <a:fld id="{1E4414FD-EE01-47DE-9323-FBD9CC2DEE04}" type="datetimeFigureOut">
              <a:rPr lang="en-US" smtClean="0"/>
              <a:t>12/10/2020</a:t>
            </a:fld>
            <a:endParaRPr lang="en-US"/>
          </a:p>
        </p:txBody>
      </p:sp>
      <p:sp>
        <p:nvSpPr>
          <p:cNvPr id="5" name="Footer Placeholder 4">
            <a:extLst>
              <a:ext uri="{FF2B5EF4-FFF2-40B4-BE49-F238E27FC236}">
                <a16:creationId xmlns:a16="http://schemas.microsoft.com/office/drawing/2014/main" id="{12556ADC-F2AD-4555-A750-3A9F0ACAC774}"/>
              </a:ext>
            </a:extLst>
          </p:cNvPr>
          <p:cNvSpPr>
            <a:spLocks noGrp="1"/>
          </p:cNvSpPr>
          <p:nvPr>
            <p:ph type="ftr" sz="quarter" idx="3"/>
          </p:nvPr>
        </p:nvSpPr>
        <p:spPr>
          <a:xfrm>
            <a:off x="3025795" y="11288408"/>
            <a:ext cx="3082885" cy="648435"/>
          </a:xfrm>
          <a:prstGeom prst="rect">
            <a:avLst/>
          </a:prstGeom>
        </p:spPr>
        <p:txBody>
          <a:bodyPr vert="horz" lIns="91440" tIns="45720" rIns="91440" bIns="45720" rtlCol="0" anchor="ctr"/>
          <a:lstStyle>
            <a:lvl1pPr algn="ctr">
              <a:defRPr sz="899">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3BBFEF-AA8E-469F-84F5-BC6EF5EA3ABA}"/>
              </a:ext>
            </a:extLst>
          </p:cNvPr>
          <p:cNvSpPr>
            <a:spLocks noGrp="1"/>
          </p:cNvSpPr>
          <p:nvPr>
            <p:ph type="sldNum" sz="quarter" idx="4"/>
          </p:nvPr>
        </p:nvSpPr>
        <p:spPr>
          <a:xfrm>
            <a:off x="6451223" y="11288408"/>
            <a:ext cx="2055257" cy="648435"/>
          </a:xfrm>
          <a:prstGeom prst="rect">
            <a:avLst/>
          </a:prstGeom>
        </p:spPr>
        <p:txBody>
          <a:bodyPr vert="horz" lIns="91440" tIns="45720" rIns="91440" bIns="45720" rtlCol="0" anchor="ctr"/>
          <a:lstStyle>
            <a:lvl1pPr algn="r">
              <a:defRPr sz="899">
                <a:solidFill>
                  <a:schemeClr val="tx1">
                    <a:tint val="75000"/>
                  </a:schemeClr>
                </a:solidFill>
              </a:defRPr>
            </a:lvl1pPr>
          </a:lstStyle>
          <a:p>
            <a:fld id="{6EF07C42-4A0C-440B-A0A2-DAFC20DBD89E}" type="slidenum">
              <a:rPr lang="en-US" smtClean="0"/>
              <a:t>‹#›</a:t>
            </a:fld>
            <a:endParaRPr lang="en-US"/>
          </a:p>
        </p:txBody>
      </p:sp>
    </p:spTree>
    <p:extLst>
      <p:ext uri="{BB962C8B-B14F-4D97-AF65-F5344CB8AC3E}">
        <p14:creationId xmlns:p14="http://schemas.microsoft.com/office/powerpoint/2010/main" val="74680398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Lst>
  <p:txStyles>
    <p:titleStyle>
      <a:lvl1pPr algn="l" defTabSz="685068" rtl="0" eaLnBrk="1" latinLnBrk="0" hangingPunct="1">
        <a:lnSpc>
          <a:spcPct val="90000"/>
        </a:lnSpc>
        <a:spcBef>
          <a:spcPct val="0"/>
        </a:spcBef>
        <a:buNone/>
        <a:defRPr sz="3296" kern="1200">
          <a:solidFill>
            <a:schemeClr val="tx1"/>
          </a:solidFill>
          <a:latin typeface="+mj-lt"/>
          <a:ea typeface="+mj-ea"/>
          <a:cs typeface="+mj-cs"/>
        </a:defRPr>
      </a:lvl1pPr>
    </p:titleStyle>
    <p:bodyStyle>
      <a:lvl1pPr marL="171267" indent="-171267" algn="l" defTabSz="685068" rtl="0" eaLnBrk="1" latinLnBrk="0" hangingPunct="1">
        <a:lnSpc>
          <a:spcPct val="90000"/>
        </a:lnSpc>
        <a:spcBef>
          <a:spcPts val="749"/>
        </a:spcBef>
        <a:buFont typeface="Arial" panose="020B0604020202020204" pitchFamily="34" charset="0"/>
        <a:buChar char="•"/>
        <a:defRPr sz="2098" kern="1200">
          <a:solidFill>
            <a:schemeClr val="tx1"/>
          </a:solidFill>
          <a:latin typeface="+mn-lt"/>
          <a:ea typeface="+mn-ea"/>
          <a:cs typeface="+mn-cs"/>
        </a:defRPr>
      </a:lvl1pPr>
      <a:lvl2pPr marL="513801" indent="-171267" algn="l" defTabSz="685068" rtl="0" eaLnBrk="1" latinLnBrk="0" hangingPunct="1">
        <a:lnSpc>
          <a:spcPct val="90000"/>
        </a:lnSpc>
        <a:spcBef>
          <a:spcPts val="375"/>
        </a:spcBef>
        <a:buFont typeface="Arial" panose="020B0604020202020204" pitchFamily="34" charset="0"/>
        <a:buChar char="•"/>
        <a:defRPr sz="1798" kern="1200">
          <a:solidFill>
            <a:schemeClr val="tx1"/>
          </a:solidFill>
          <a:latin typeface="+mn-lt"/>
          <a:ea typeface="+mn-ea"/>
          <a:cs typeface="+mn-cs"/>
        </a:defRPr>
      </a:lvl2pPr>
      <a:lvl3pPr marL="856336" indent="-171267" algn="l" defTabSz="685068" rtl="0" eaLnBrk="1" latinLnBrk="0" hangingPunct="1">
        <a:lnSpc>
          <a:spcPct val="90000"/>
        </a:lnSpc>
        <a:spcBef>
          <a:spcPts val="375"/>
        </a:spcBef>
        <a:buFont typeface="Arial" panose="020B0604020202020204" pitchFamily="34" charset="0"/>
        <a:buChar char="•"/>
        <a:defRPr sz="1498" kern="1200">
          <a:solidFill>
            <a:schemeClr val="tx1"/>
          </a:solidFill>
          <a:latin typeface="+mn-lt"/>
          <a:ea typeface="+mn-ea"/>
          <a:cs typeface="+mn-cs"/>
        </a:defRPr>
      </a:lvl3pPr>
      <a:lvl4pPr marL="1198870" indent="-171267" algn="l" defTabSz="685068"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4pPr>
      <a:lvl5pPr marL="1541404" indent="-171267" algn="l" defTabSz="685068"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5pPr>
      <a:lvl6pPr marL="1883938" indent="-171267" algn="l" defTabSz="685068"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6473" indent="-171267" algn="l" defTabSz="685068"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69007" indent="-171267" algn="l" defTabSz="685068"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1541" indent="-171267" algn="l" defTabSz="685068"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068" rtl="0" eaLnBrk="1" latinLnBrk="0" hangingPunct="1">
        <a:defRPr sz="1349" kern="1200">
          <a:solidFill>
            <a:schemeClr val="tx1"/>
          </a:solidFill>
          <a:latin typeface="+mn-lt"/>
          <a:ea typeface="+mn-ea"/>
          <a:cs typeface="+mn-cs"/>
        </a:defRPr>
      </a:lvl1pPr>
      <a:lvl2pPr marL="342534" algn="l" defTabSz="685068" rtl="0" eaLnBrk="1" latinLnBrk="0" hangingPunct="1">
        <a:defRPr sz="1349" kern="1200">
          <a:solidFill>
            <a:schemeClr val="tx1"/>
          </a:solidFill>
          <a:latin typeface="+mn-lt"/>
          <a:ea typeface="+mn-ea"/>
          <a:cs typeface="+mn-cs"/>
        </a:defRPr>
      </a:lvl2pPr>
      <a:lvl3pPr marL="685068" algn="l" defTabSz="685068" rtl="0" eaLnBrk="1" latinLnBrk="0" hangingPunct="1">
        <a:defRPr sz="1349" kern="1200">
          <a:solidFill>
            <a:schemeClr val="tx1"/>
          </a:solidFill>
          <a:latin typeface="+mn-lt"/>
          <a:ea typeface="+mn-ea"/>
          <a:cs typeface="+mn-cs"/>
        </a:defRPr>
      </a:lvl3pPr>
      <a:lvl4pPr marL="1027603" algn="l" defTabSz="685068" rtl="0" eaLnBrk="1" latinLnBrk="0" hangingPunct="1">
        <a:defRPr sz="1349" kern="1200">
          <a:solidFill>
            <a:schemeClr val="tx1"/>
          </a:solidFill>
          <a:latin typeface="+mn-lt"/>
          <a:ea typeface="+mn-ea"/>
          <a:cs typeface="+mn-cs"/>
        </a:defRPr>
      </a:lvl4pPr>
      <a:lvl5pPr marL="1370137" algn="l" defTabSz="685068" rtl="0" eaLnBrk="1" latinLnBrk="0" hangingPunct="1">
        <a:defRPr sz="1349" kern="1200">
          <a:solidFill>
            <a:schemeClr val="tx1"/>
          </a:solidFill>
          <a:latin typeface="+mn-lt"/>
          <a:ea typeface="+mn-ea"/>
          <a:cs typeface="+mn-cs"/>
        </a:defRPr>
      </a:lvl5pPr>
      <a:lvl6pPr marL="1712671" algn="l" defTabSz="685068" rtl="0" eaLnBrk="1" latinLnBrk="0" hangingPunct="1">
        <a:defRPr sz="1349" kern="1200">
          <a:solidFill>
            <a:schemeClr val="tx1"/>
          </a:solidFill>
          <a:latin typeface="+mn-lt"/>
          <a:ea typeface="+mn-ea"/>
          <a:cs typeface="+mn-cs"/>
        </a:defRPr>
      </a:lvl6pPr>
      <a:lvl7pPr marL="2055205" algn="l" defTabSz="685068" rtl="0" eaLnBrk="1" latinLnBrk="0" hangingPunct="1">
        <a:defRPr sz="1349" kern="1200">
          <a:solidFill>
            <a:schemeClr val="tx1"/>
          </a:solidFill>
          <a:latin typeface="+mn-lt"/>
          <a:ea typeface="+mn-ea"/>
          <a:cs typeface="+mn-cs"/>
        </a:defRPr>
      </a:lvl7pPr>
      <a:lvl8pPr marL="2397740" algn="l" defTabSz="685068" rtl="0" eaLnBrk="1" latinLnBrk="0" hangingPunct="1">
        <a:defRPr sz="1349" kern="1200">
          <a:solidFill>
            <a:schemeClr val="tx1"/>
          </a:solidFill>
          <a:latin typeface="+mn-lt"/>
          <a:ea typeface="+mn-ea"/>
          <a:cs typeface="+mn-cs"/>
        </a:defRPr>
      </a:lvl8pPr>
      <a:lvl9pPr marL="2740274" algn="l" defTabSz="685068"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fi.wikipedia.org/wiki/Tiedosto:Metropolia_Ammattikorkeakoulu_logo.svg"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hyperlink" Target="https://leadershipfreak.blog/2010/09/29/getting-further-with-feedbac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hyperlink" Target="https://leadershipfreak.blog/2010/09/29/getting-further-with-feedbac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hyperlink" Target="https://leadershipfreak.blog/2010/09/29/getting-further-with-feedback/" TargetMode="Externa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8.svg"/><Relationship Id="rId9" Type="http://schemas.microsoft.com/office/2007/relationships/diagramDrawing" Target="../diagrams/drawing1.xml"/><Relationship Id="rId14" Type="http://schemas.microsoft.com/office/2007/relationships/diagramDrawing" Target="../diagrams/drawing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2.wdp"/><Relationship Id="rId7" Type="http://schemas.openxmlformats.org/officeDocument/2006/relationships/diagramColors" Target="../diagrams/colors3.xml"/><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3.svg"/><Relationship Id="rId4" Type="http://schemas.openxmlformats.org/officeDocument/2006/relationships/diagramData" Target="../diagrams/data3.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07/relationships/hdphoto" Target="../media/hdphoto2.wdp"/><Relationship Id="rId7" Type="http://schemas.openxmlformats.org/officeDocument/2006/relationships/diagramColors" Target="../diagrams/colors4.xml"/><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Placeholder 41" descr="Poster background">
            <a:extLst>
              <a:ext uri="{FF2B5EF4-FFF2-40B4-BE49-F238E27FC236}">
                <a16:creationId xmlns:a16="http://schemas.microsoft.com/office/drawing/2014/main" id="{C73C2089-FB81-4A77-B0FB-45C5259D10F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3" b="13"/>
          <a:stretch>
            <a:fillRect/>
          </a:stretch>
        </p:blipFill>
        <p:spPr/>
      </p:pic>
      <p:sp>
        <p:nvSpPr>
          <p:cNvPr id="10" name="Title 9">
            <a:extLst>
              <a:ext uri="{FF2B5EF4-FFF2-40B4-BE49-F238E27FC236}">
                <a16:creationId xmlns:a16="http://schemas.microsoft.com/office/drawing/2014/main" id="{B522FD04-FEE6-4AA5-8434-FD386D2C9667}"/>
              </a:ext>
            </a:extLst>
          </p:cNvPr>
          <p:cNvSpPr>
            <a:spLocks noGrp="1"/>
          </p:cNvSpPr>
          <p:nvPr>
            <p:ph type="ctrTitle"/>
          </p:nvPr>
        </p:nvSpPr>
        <p:spPr>
          <a:xfrm>
            <a:off x="1418904" y="5752782"/>
            <a:ext cx="7173310" cy="1627134"/>
          </a:xfrm>
        </p:spPr>
        <p:txBody>
          <a:bodyPr>
            <a:normAutofit/>
          </a:bodyPr>
          <a:lstStyle/>
          <a:p>
            <a:r>
              <a:rPr lang="en-US" dirty="0"/>
              <a:t>Krishna Annugula</a:t>
            </a:r>
          </a:p>
        </p:txBody>
      </p:sp>
      <p:sp>
        <p:nvSpPr>
          <p:cNvPr id="11" name="Subtitle 10">
            <a:extLst>
              <a:ext uri="{FF2B5EF4-FFF2-40B4-BE49-F238E27FC236}">
                <a16:creationId xmlns:a16="http://schemas.microsoft.com/office/drawing/2014/main" id="{BDF67444-DD7D-45DD-BEF8-2C27871B4028}"/>
              </a:ext>
            </a:extLst>
          </p:cNvPr>
          <p:cNvSpPr>
            <a:spLocks noGrp="1"/>
          </p:cNvSpPr>
          <p:nvPr>
            <p:ph type="subTitle" idx="1"/>
          </p:nvPr>
        </p:nvSpPr>
        <p:spPr>
          <a:xfrm>
            <a:off x="1" y="8428734"/>
            <a:ext cx="4351282" cy="1760954"/>
          </a:xfrm>
        </p:spPr>
        <p:txBody>
          <a:bodyPr/>
          <a:lstStyle/>
          <a:p>
            <a:r>
              <a:rPr lang="en-GB" i="0" dirty="0">
                <a:solidFill>
                  <a:srgbClr val="444444"/>
                </a:solidFill>
                <a:effectLst/>
                <a:latin typeface="Arial" panose="020B0604020202020204" pitchFamily="34" charset="0"/>
              </a:rPr>
              <a:t>IT Project Management IT00DV53-3001</a:t>
            </a:r>
          </a:p>
          <a:p>
            <a:r>
              <a:rPr lang="en-GB" dirty="0">
                <a:solidFill>
                  <a:srgbClr val="444444"/>
                </a:solidFill>
                <a:latin typeface="Arial" panose="020B0604020202020204" pitchFamily="34" charset="0"/>
              </a:rPr>
              <a:t>Final Individual Assignment</a:t>
            </a:r>
            <a:endParaRPr lang="en-US" dirty="0"/>
          </a:p>
        </p:txBody>
      </p:sp>
      <p:sp>
        <p:nvSpPr>
          <p:cNvPr id="12" name="Text Placeholder 11">
            <a:extLst>
              <a:ext uri="{FF2B5EF4-FFF2-40B4-BE49-F238E27FC236}">
                <a16:creationId xmlns:a16="http://schemas.microsoft.com/office/drawing/2014/main" id="{65B6F987-88AB-44B8-90A6-B2FD7C8C35BD}"/>
              </a:ext>
            </a:extLst>
          </p:cNvPr>
          <p:cNvSpPr>
            <a:spLocks noGrp="1"/>
          </p:cNvSpPr>
          <p:nvPr>
            <p:ph type="body" sz="quarter" idx="10"/>
          </p:nvPr>
        </p:nvSpPr>
        <p:spPr>
          <a:xfrm>
            <a:off x="4970653" y="8637908"/>
            <a:ext cx="3621561" cy="1627134"/>
          </a:xfrm>
        </p:spPr>
        <p:txBody>
          <a:bodyPr/>
          <a:lstStyle/>
          <a:p>
            <a:r>
              <a:rPr lang="en-US" sz="2500" dirty="0">
                <a:latin typeface="Times New Roman" panose="02020603050405020304" pitchFamily="18" charset="0"/>
                <a:cs typeface="Times New Roman" panose="02020603050405020304" pitchFamily="18" charset="0"/>
              </a:rPr>
              <a:t>Feedback from peers</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Self-Evaluation</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Competence Development plan</a:t>
            </a:r>
          </a:p>
        </p:txBody>
      </p:sp>
      <p:pic>
        <p:nvPicPr>
          <p:cNvPr id="8" name="Picture 7" descr="A picture containing person, person&#10;&#10;Description automatically generated">
            <a:extLst>
              <a:ext uri="{FF2B5EF4-FFF2-40B4-BE49-F238E27FC236}">
                <a16:creationId xmlns:a16="http://schemas.microsoft.com/office/drawing/2014/main" id="{6661656A-4D4F-4692-BAC9-A0D0BD7D27A0}"/>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9980" b="99919" l="182" r="90000">
                        <a14:foregroundMark x1="23394" y1="63313" x2="242" y2="76929"/>
                        <a14:foregroundMark x1="22000" y1="66061" x2="364" y2="87434"/>
                        <a14:foregroundMark x1="364" y1="87434" x2="1636" y2="99919"/>
                        <a14:backgroundMark x1="13546" y1="67972" x2="9515" y2="69253"/>
                        <a14:backgroundMark x1="22485" y1="65131" x2="21933" y2="65307"/>
                        <a14:backgroundMark x1="9515" y1="69253" x2="4003" y2="73585"/>
                      </a14:backgroundRemoval>
                    </a14:imgEffect>
                  </a14:imgLayer>
                </a14:imgProps>
              </a:ext>
              <a:ext uri="{28A0092B-C50C-407E-A947-70E740481C1C}">
                <a14:useLocalDpi xmlns:a14="http://schemas.microsoft.com/office/drawing/2010/main" val="0"/>
              </a:ext>
            </a:extLst>
          </a:blip>
          <a:stretch>
            <a:fillRect/>
          </a:stretch>
        </p:blipFill>
        <p:spPr>
          <a:xfrm>
            <a:off x="2766934" y="548595"/>
            <a:ext cx="3600606" cy="5400000"/>
          </a:xfrm>
          <a:prstGeom prst="round2DiagRect">
            <a:avLst>
              <a:gd name="adj1" fmla="val 16667"/>
              <a:gd name="adj2" fmla="val 0"/>
            </a:avLst>
          </a:prstGeom>
          <a:ln w="88900" cap="sq">
            <a:solidFill>
              <a:schemeClr val="accent4">
                <a:lumMod val="75000"/>
              </a:schemeClr>
            </a:solidFill>
            <a:miter lim="800000"/>
          </a:ln>
          <a:effectLst>
            <a:outerShdw blurRad="254000" algn="tl" rotWithShape="0">
              <a:srgbClr val="000000">
                <a:alpha val="43000"/>
              </a:srgbClr>
            </a:outerShdw>
          </a:effectLst>
        </p:spPr>
      </p:pic>
      <p:pic>
        <p:nvPicPr>
          <p:cNvPr id="14" name="Picture 13" descr="Logo&#10;&#10;Description automatically generated">
            <a:extLst>
              <a:ext uri="{FF2B5EF4-FFF2-40B4-BE49-F238E27FC236}">
                <a16:creationId xmlns:a16="http://schemas.microsoft.com/office/drawing/2014/main" id="{989CFDB7-37D9-472F-BA0D-1B0E51EA193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65963" y="11010290"/>
            <a:ext cx="1800000" cy="929531"/>
          </a:xfrm>
          <a:prstGeom prst="rect">
            <a:avLst/>
          </a:prstGeom>
        </p:spPr>
      </p:pic>
    </p:spTree>
    <p:extLst>
      <p:ext uri="{BB962C8B-B14F-4D97-AF65-F5344CB8AC3E}">
        <p14:creationId xmlns:p14="http://schemas.microsoft.com/office/powerpoint/2010/main" val="45892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500"/>
                                        <p:tgtEl>
                                          <p:spTgt spid="12">
                                            <p:txEl>
                                              <p:pRg st="0" end="0"/>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fade">
                                      <p:cBhvr>
                                        <p:cTn id="25" dur="500"/>
                                        <p:tgtEl>
                                          <p:spTgt spid="12">
                                            <p:txEl>
                                              <p:pRg st="2" end="2"/>
                                            </p:tx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animEffect transition="in" filter="fade">
                                      <p:cBhvr>
                                        <p:cTn id="29" dur="500"/>
                                        <p:tgtEl>
                                          <p:spTgt spid="12">
                                            <p:txEl>
                                              <p:pRg st="4" end="4"/>
                                            </p:txEl>
                                          </p:spTgt>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4475" cy="12179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sp>
        <p:nvSpPr>
          <p:cNvPr id="6" name="TextBox 5">
            <a:extLst>
              <a:ext uri="{FF2B5EF4-FFF2-40B4-BE49-F238E27FC236}">
                <a16:creationId xmlns:a16="http://schemas.microsoft.com/office/drawing/2014/main" id="{BBB66183-7367-48D2-9A04-6315D5B48064}"/>
              </a:ext>
            </a:extLst>
          </p:cNvPr>
          <p:cNvSpPr txBox="1"/>
          <p:nvPr/>
        </p:nvSpPr>
        <p:spPr>
          <a:xfrm>
            <a:off x="733014" y="7224301"/>
            <a:ext cx="7645894" cy="2765945"/>
          </a:xfrm>
          <a:prstGeom prst="rect">
            <a:avLst/>
          </a:prstGeom>
        </p:spPr>
        <p:txBody>
          <a:bodyPr vert="horz" lIns="91440" tIns="45720" rIns="91440" bIns="45720" rtlCol="0" anchor="b">
            <a:normAutofit/>
          </a:bodyPr>
          <a:lstStyle/>
          <a:p>
            <a:pPr algn="ctr" defTabSz="685800">
              <a:lnSpc>
                <a:spcPct val="90000"/>
              </a:lnSpc>
              <a:spcBef>
                <a:spcPct val="0"/>
              </a:spcBef>
              <a:spcAft>
                <a:spcPts val="600"/>
              </a:spcAft>
            </a:pPr>
            <a:r>
              <a:rPr lang="en-US" sz="4500">
                <a:solidFill>
                  <a:srgbClr val="FFFFFF"/>
                </a:solidFill>
                <a:latin typeface="+mj-lt"/>
                <a:ea typeface="+mj-ea"/>
                <a:cs typeface="+mj-cs"/>
              </a:rPr>
              <a:t>Thank you</a:t>
            </a:r>
          </a:p>
        </p:txBody>
      </p:sp>
      <p:sp>
        <p:nvSpPr>
          <p:cNvPr id="15" name="Oval 14">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206" y="445075"/>
            <a:ext cx="6930060" cy="6396980"/>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a:solidFill>
                <a:prstClr val="white"/>
              </a:solidFill>
              <a:latin typeface="Calibri" panose="020F0502020204030204"/>
            </a:endParaRPr>
          </a:p>
        </p:txBody>
      </p:sp>
      <p:pic>
        <p:nvPicPr>
          <p:cNvPr id="17" name="Graphic 9" descr="Smiling Face with No Fill">
            <a:extLst>
              <a:ext uri="{FF2B5EF4-FFF2-40B4-BE49-F238E27FC236}">
                <a16:creationId xmlns:a16="http://schemas.microsoft.com/office/drawing/2014/main" id="{9DD20215-5D86-4A15-BD87-76C9BD71F3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42558" y="1655139"/>
            <a:ext cx="4049356" cy="4049356"/>
          </a:xfrm>
          <a:prstGeom prst="rect">
            <a:avLst/>
          </a:prstGeom>
        </p:spPr>
      </p:pic>
    </p:spTree>
    <p:extLst>
      <p:ext uri="{BB962C8B-B14F-4D97-AF65-F5344CB8AC3E}">
        <p14:creationId xmlns:p14="http://schemas.microsoft.com/office/powerpoint/2010/main" val="352524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noFill/>
              </a:rPr>
              <a:t>Slide 1</a:t>
            </a:r>
          </a:p>
        </p:txBody>
      </p:sp>
      <p:sp>
        <p:nvSpPr>
          <p:cNvPr id="38" name="Rectangle 37">
            <a:extLst>
              <a:ext uri="{C183D7F6-B498-43B3-948B-1728B52AA6E4}">
                <adec:decorative xmlns:adec="http://schemas.microsoft.com/office/drawing/2017/decorative" val="1"/>
              </a:ext>
            </a:extLst>
          </p:cNvPr>
          <p:cNvSpPr/>
          <p:nvPr/>
        </p:nvSpPr>
        <p:spPr bwMode="auto">
          <a:xfrm>
            <a:off x="-1" y="0"/>
            <a:ext cx="9134476" cy="12179300"/>
          </a:xfrm>
          <a:prstGeom prst="rect">
            <a:avLst/>
          </a:prstGeom>
          <a:gradFill>
            <a:gsLst>
              <a:gs pos="0">
                <a:srgbClr val="0070C0"/>
              </a:gs>
              <a:gs pos="100000">
                <a:srgbClr val="37A8F8"/>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cxnSp>
        <p:nvCxnSpPr>
          <p:cNvPr id="200" name="Straight Connector 199">
            <a:extLst>
              <a:ext uri="{C183D7F6-B498-43B3-948B-1728B52AA6E4}">
                <adec:decorative xmlns:adec="http://schemas.microsoft.com/office/drawing/2017/decorative" val="1"/>
              </a:ext>
            </a:extLst>
          </p:cNvPr>
          <p:cNvCxnSpPr>
            <a:cxnSpLocks/>
          </p:cNvCxnSpPr>
          <p:nvPr/>
        </p:nvCxnSpPr>
        <p:spPr bwMode="auto">
          <a:xfrm>
            <a:off x="710644" y="3519910"/>
            <a:ext cx="0" cy="2240544"/>
          </a:xfrm>
          <a:prstGeom prst="line">
            <a:avLst/>
          </a:prstGeom>
          <a:solidFill>
            <a:schemeClr val="accent1"/>
          </a:solidFill>
          <a:ln w="9525" cap="flat" cmpd="sng" algn="ctr">
            <a:solidFill>
              <a:srgbClr val="FFFFFF"/>
            </a:solidFill>
            <a:prstDash val="sysDash"/>
            <a:round/>
            <a:headEnd type="none" w="med" len="med"/>
            <a:tailEnd type="oval" w="lg" len="lg"/>
          </a:ln>
          <a:effectLst/>
        </p:spPr>
      </p:cxnSp>
      <p:cxnSp>
        <p:nvCxnSpPr>
          <p:cNvPr id="202" name="Straight Connector 201">
            <a:extLst>
              <a:ext uri="{C183D7F6-B498-43B3-948B-1728B52AA6E4}">
                <adec:decorative xmlns:adec="http://schemas.microsoft.com/office/drawing/2017/decorative" val="1"/>
              </a:ext>
            </a:extLst>
          </p:cNvPr>
          <p:cNvCxnSpPr>
            <a:cxnSpLocks/>
          </p:cNvCxnSpPr>
          <p:nvPr/>
        </p:nvCxnSpPr>
        <p:spPr bwMode="auto">
          <a:xfrm>
            <a:off x="2283023" y="3519910"/>
            <a:ext cx="0" cy="2455530"/>
          </a:xfrm>
          <a:prstGeom prst="line">
            <a:avLst/>
          </a:prstGeom>
          <a:solidFill>
            <a:schemeClr val="accent1"/>
          </a:solidFill>
          <a:ln w="9525" cap="flat" cmpd="sng" algn="ctr">
            <a:solidFill>
              <a:srgbClr val="FFFFFF"/>
            </a:solidFill>
            <a:prstDash val="sysDash"/>
            <a:round/>
            <a:headEnd type="none" w="med" len="med"/>
            <a:tailEnd type="oval" w="lg" len="lg"/>
          </a:ln>
          <a:effectLst/>
        </p:spPr>
      </p:cxnSp>
      <p:cxnSp>
        <p:nvCxnSpPr>
          <p:cNvPr id="204" name="Straight Connector 203">
            <a:extLst>
              <a:ext uri="{C183D7F6-B498-43B3-948B-1728B52AA6E4}">
                <adec:decorative xmlns:adec="http://schemas.microsoft.com/office/drawing/2017/decorative" val="1"/>
              </a:ext>
            </a:extLst>
          </p:cNvPr>
          <p:cNvCxnSpPr>
            <a:cxnSpLocks/>
          </p:cNvCxnSpPr>
          <p:nvPr/>
        </p:nvCxnSpPr>
        <p:spPr bwMode="auto">
          <a:xfrm>
            <a:off x="3824868" y="3519909"/>
            <a:ext cx="0" cy="1941582"/>
          </a:xfrm>
          <a:prstGeom prst="line">
            <a:avLst/>
          </a:prstGeom>
          <a:solidFill>
            <a:schemeClr val="accent1"/>
          </a:solidFill>
          <a:ln w="9525" cap="flat" cmpd="sng" algn="ctr">
            <a:solidFill>
              <a:srgbClr val="FFFFFF"/>
            </a:solidFill>
            <a:prstDash val="sysDash"/>
            <a:round/>
            <a:headEnd type="none" w="med" len="med"/>
            <a:tailEnd type="oval" w="lg" len="lg"/>
          </a:ln>
          <a:effectLst/>
        </p:spPr>
      </p:cxnSp>
      <p:cxnSp>
        <p:nvCxnSpPr>
          <p:cNvPr id="440" name="Straight Connector 439">
            <a:extLst>
              <a:ext uri="{C183D7F6-B498-43B3-948B-1728B52AA6E4}">
                <adec:decorative xmlns:adec="http://schemas.microsoft.com/office/drawing/2017/decorative" val="1"/>
              </a:ext>
            </a:extLst>
          </p:cNvPr>
          <p:cNvCxnSpPr>
            <a:cxnSpLocks/>
          </p:cNvCxnSpPr>
          <p:nvPr/>
        </p:nvCxnSpPr>
        <p:spPr bwMode="auto">
          <a:xfrm>
            <a:off x="5195396" y="3519910"/>
            <a:ext cx="0" cy="2240544"/>
          </a:xfrm>
          <a:prstGeom prst="line">
            <a:avLst/>
          </a:prstGeom>
          <a:solidFill>
            <a:schemeClr val="accent1"/>
          </a:solidFill>
          <a:ln w="9525" cap="flat" cmpd="sng" algn="ctr">
            <a:solidFill>
              <a:srgbClr val="FFFFFF"/>
            </a:solidFill>
            <a:prstDash val="sysDash"/>
            <a:round/>
            <a:headEnd type="none" w="med" len="med"/>
            <a:tailEnd type="oval" w="lg" len="lg"/>
          </a:ln>
          <a:effectLst/>
        </p:spPr>
      </p:cxnSp>
      <p:cxnSp>
        <p:nvCxnSpPr>
          <p:cNvPr id="442" name="Straight Connector 441">
            <a:extLst>
              <a:ext uri="{C183D7F6-B498-43B3-948B-1728B52AA6E4}">
                <adec:decorative xmlns:adec="http://schemas.microsoft.com/office/drawing/2017/decorative" val="1"/>
              </a:ext>
            </a:extLst>
          </p:cNvPr>
          <p:cNvCxnSpPr>
            <a:cxnSpLocks/>
          </p:cNvCxnSpPr>
          <p:nvPr/>
        </p:nvCxnSpPr>
        <p:spPr bwMode="auto">
          <a:xfrm>
            <a:off x="6623029" y="3519910"/>
            <a:ext cx="0" cy="2012123"/>
          </a:xfrm>
          <a:prstGeom prst="line">
            <a:avLst/>
          </a:prstGeom>
          <a:solidFill>
            <a:schemeClr val="accent1"/>
          </a:solidFill>
          <a:ln w="9525" cap="flat" cmpd="sng" algn="ctr">
            <a:solidFill>
              <a:srgbClr val="FFFFFF"/>
            </a:solidFill>
            <a:prstDash val="sysDash"/>
            <a:round/>
            <a:headEnd type="none" w="med" len="med"/>
            <a:tailEnd type="oval" w="lg" len="lg"/>
          </a:ln>
          <a:effectLst/>
        </p:spPr>
      </p:cxnSp>
      <p:cxnSp>
        <p:nvCxnSpPr>
          <p:cNvPr id="443" name="Straight Connector 442">
            <a:extLst>
              <a:ext uri="{C183D7F6-B498-43B3-948B-1728B52AA6E4}">
                <adec:decorative xmlns:adec="http://schemas.microsoft.com/office/drawing/2017/decorative" val="1"/>
              </a:ext>
            </a:extLst>
          </p:cNvPr>
          <p:cNvCxnSpPr>
            <a:cxnSpLocks/>
          </p:cNvCxnSpPr>
          <p:nvPr/>
        </p:nvCxnSpPr>
        <p:spPr bwMode="auto">
          <a:xfrm>
            <a:off x="7822241" y="3519910"/>
            <a:ext cx="0" cy="2626846"/>
          </a:xfrm>
          <a:prstGeom prst="line">
            <a:avLst/>
          </a:prstGeom>
          <a:solidFill>
            <a:schemeClr val="accent1"/>
          </a:solidFill>
          <a:ln w="9525" cap="flat" cmpd="sng" algn="ctr">
            <a:solidFill>
              <a:srgbClr val="FFFFFF"/>
            </a:solidFill>
            <a:prstDash val="sysDash"/>
            <a:round/>
            <a:headEnd type="none" w="med" len="med"/>
            <a:tailEnd type="oval" w="lg" len="lg"/>
          </a:ln>
          <a:effectLst/>
        </p:spPr>
      </p:cxnSp>
      <p:grpSp>
        <p:nvGrpSpPr>
          <p:cNvPr id="2" name="Group 1">
            <a:extLst>
              <a:ext uri="{C183D7F6-B498-43B3-948B-1728B52AA6E4}">
                <adec:decorative xmlns:adec="http://schemas.microsoft.com/office/drawing/2017/decorative" val="1"/>
              </a:ext>
            </a:extLst>
          </p:cNvPr>
          <p:cNvGrpSpPr/>
          <p:nvPr/>
        </p:nvGrpSpPr>
        <p:grpSpPr>
          <a:xfrm>
            <a:off x="0" y="2703738"/>
            <a:ext cx="9287568" cy="1366313"/>
            <a:chOff x="0" y="-457198"/>
            <a:chExt cx="12393108" cy="1823175"/>
          </a:xfrm>
        </p:grpSpPr>
        <p:sp>
          <p:nvSpPr>
            <p:cNvPr id="206" name="Freeform 6"/>
            <p:cNvSpPr>
              <a:spLocks/>
            </p:cNvSpPr>
            <p:nvPr/>
          </p:nvSpPr>
          <p:spPr bwMode="auto">
            <a:xfrm>
              <a:off x="299928" y="-228599"/>
              <a:ext cx="1990944" cy="984976"/>
            </a:xfrm>
            <a:custGeom>
              <a:avLst/>
              <a:gdLst/>
              <a:ahLst/>
              <a:cxnLst>
                <a:cxn ang="0">
                  <a:pos x="4589" y="1021"/>
                </a:cxn>
                <a:cxn ang="0">
                  <a:pos x="4618" y="875"/>
                </a:cxn>
                <a:cxn ang="0">
                  <a:pos x="4567" y="680"/>
                </a:cxn>
                <a:cxn ang="0">
                  <a:pos x="4428" y="516"/>
                </a:cxn>
                <a:cxn ang="0">
                  <a:pos x="4218" y="392"/>
                </a:cxn>
                <a:cxn ang="0">
                  <a:pos x="3957" y="321"/>
                </a:cxn>
                <a:cxn ang="0">
                  <a:pos x="3721" y="312"/>
                </a:cxn>
                <a:cxn ang="0">
                  <a:pos x="3495" y="347"/>
                </a:cxn>
                <a:cxn ang="0">
                  <a:pos x="3297" y="421"/>
                </a:cxn>
                <a:cxn ang="0">
                  <a:pos x="3184" y="289"/>
                </a:cxn>
                <a:cxn ang="0">
                  <a:pos x="3004" y="161"/>
                </a:cxn>
                <a:cxn ang="0">
                  <a:pos x="2784" y="68"/>
                </a:cxn>
                <a:cxn ang="0">
                  <a:pos x="2532" y="12"/>
                </a:cxn>
                <a:cxn ang="0">
                  <a:pos x="2281" y="0"/>
                </a:cxn>
                <a:cxn ang="0">
                  <a:pos x="1925" y="55"/>
                </a:cxn>
                <a:cxn ang="0">
                  <a:pos x="1626" y="187"/>
                </a:cxn>
                <a:cxn ang="0">
                  <a:pos x="1407" y="375"/>
                </a:cxn>
                <a:cxn ang="0">
                  <a:pos x="1292" y="609"/>
                </a:cxn>
                <a:cxn ang="0">
                  <a:pos x="1286" y="796"/>
                </a:cxn>
                <a:cxn ang="0">
                  <a:pos x="1288" y="925"/>
                </a:cxn>
                <a:cxn ang="0">
                  <a:pos x="1061" y="979"/>
                </a:cxn>
                <a:cxn ang="0">
                  <a:pos x="874" y="1077"/>
                </a:cxn>
                <a:cxn ang="0">
                  <a:pos x="738" y="1208"/>
                </a:cxn>
                <a:cxn ang="0">
                  <a:pos x="667" y="1365"/>
                </a:cxn>
                <a:cxn ang="0">
                  <a:pos x="625" y="1460"/>
                </a:cxn>
                <a:cxn ang="0">
                  <a:pos x="397" y="1530"/>
                </a:cxn>
                <a:cxn ang="0">
                  <a:pos x="211" y="1638"/>
                </a:cxn>
                <a:cxn ang="0">
                  <a:pos x="77" y="1780"/>
                </a:cxn>
                <a:cxn ang="0">
                  <a:pos x="8" y="1946"/>
                </a:cxn>
                <a:cxn ang="0">
                  <a:pos x="11" y="2111"/>
                </a:cxn>
                <a:cxn ang="0">
                  <a:pos x="104" y="2301"/>
                </a:cxn>
                <a:cxn ang="0">
                  <a:pos x="281" y="2455"/>
                </a:cxn>
                <a:cxn ang="0">
                  <a:pos x="524" y="2561"/>
                </a:cxn>
                <a:cxn ang="0">
                  <a:pos x="812" y="2606"/>
                </a:cxn>
                <a:cxn ang="0">
                  <a:pos x="998" y="2642"/>
                </a:cxn>
                <a:cxn ang="0">
                  <a:pos x="1218" y="2704"/>
                </a:cxn>
                <a:cxn ang="0">
                  <a:pos x="1428" y="2722"/>
                </a:cxn>
                <a:cxn ang="0">
                  <a:pos x="1682" y="2695"/>
                </a:cxn>
                <a:cxn ang="0">
                  <a:pos x="1907" y="2622"/>
                </a:cxn>
                <a:cxn ang="0">
                  <a:pos x="2157" y="2648"/>
                </a:cxn>
                <a:cxn ang="0">
                  <a:pos x="2545" y="2708"/>
                </a:cxn>
                <a:cxn ang="0">
                  <a:pos x="2909" y="2720"/>
                </a:cxn>
                <a:cxn ang="0">
                  <a:pos x="3296" y="2692"/>
                </a:cxn>
                <a:cxn ang="0">
                  <a:pos x="3637" y="2624"/>
                </a:cxn>
                <a:cxn ang="0">
                  <a:pos x="3822" y="2668"/>
                </a:cxn>
                <a:cxn ang="0">
                  <a:pos x="4044" y="2714"/>
                </a:cxn>
                <a:cxn ang="0">
                  <a:pos x="4266" y="2719"/>
                </a:cxn>
                <a:cxn ang="0">
                  <a:pos x="4542" y="2668"/>
                </a:cxn>
                <a:cxn ang="0">
                  <a:pos x="4772" y="2561"/>
                </a:cxn>
                <a:cxn ang="0">
                  <a:pos x="4940" y="2408"/>
                </a:cxn>
                <a:cxn ang="0">
                  <a:pos x="5029" y="2224"/>
                </a:cxn>
                <a:cxn ang="0">
                  <a:pos x="5226" y="2078"/>
                </a:cxn>
                <a:cxn ang="0">
                  <a:pos x="5439" y="1868"/>
                </a:cxn>
                <a:cxn ang="0">
                  <a:pos x="5494" y="1732"/>
                </a:cxn>
                <a:cxn ang="0">
                  <a:pos x="5497" y="1589"/>
                </a:cxn>
                <a:cxn ang="0">
                  <a:pos x="5417" y="1396"/>
                </a:cxn>
                <a:cxn ang="0">
                  <a:pos x="5250" y="1236"/>
                </a:cxn>
                <a:cxn ang="0">
                  <a:pos x="5017" y="1122"/>
                </a:cxn>
                <a:cxn ang="0">
                  <a:pos x="4733" y="1068"/>
                </a:cxn>
              </a:cxnLst>
              <a:rect l="0" t="0" r="r" b="b"/>
              <a:pathLst>
                <a:path w="5501" h="2722">
                  <a:moveTo>
                    <a:pt x="4645" y="1065"/>
                  </a:moveTo>
                  <a:lnTo>
                    <a:pt x="4645" y="1065"/>
                  </a:lnTo>
                  <a:lnTo>
                    <a:pt x="4606" y="1065"/>
                  </a:lnTo>
                  <a:lnTo>
                    <a:pt x="4568" y="1068"/>
                  </a:lnTo>
                  <a:lnTo>
                    <a:pt x="4568" y="1068"/>
                  </a:lnTo>
                  <a:lnTo>
                    <a:pt x="4579" y="1045"/>
                  </a:lnTo>
                  <a:lnTo>
                    <a:pt x="4589" y="1021"/>
                  </a:lnTo>
                  <a:lnTo>
                    <a:pt x="4597" y="999"/>
                  </a:lnTo>
                  <a:lnTo>
                    <a:pt x="4604" y="975"/>
                  </a:lnTo>
                  <a:lnTo>
                    <a:pt x="4610" y="950"/>
                  </a:lnTo>
                  <a:lnTo>
                    <a:pt x="4613" y="925"/>
                  </a:lnTo>
                  <a:lnTo>
                    <a:pt x="4616" y="901"/>
                  </a:lnTo>
                  <a:lnTo>
                    <a:pt x="4618" y="875"/>
                  </a:lnTo>
                  <a:lnTo>
                    <a:pt x="4618" y="875"/>
                  </a:lnTo>
                  <a:lnTo>
                    <a:pt x="4616" y="846"/>
                  </a:lnTo>
                  <a:lnTo>
                    <a:pt x="4613" y="818"/>
                  </a:lnTo>
                  <a:lnTo>
                    <a:pt x="4607" y="789"/>
                  </a:lnTo>
                  <a:lnTo>
                    <a:pt x="4600" y="762"/>
                  </a:lnTo>
                  <a:lnTo>
                    <a:pt x="4591" y="733"/>
                  </a:lnTo>
                  <a:lnTo>
                    <a:pt x="4580" y="707"/>
                  </a:lnTo>
                  <a:lnTo>
                    <a:pt x="4567" y="680"/>
                  </a:lnTo>
                  <a:lnTo>
                    <a:pt x="4552" y="655"/>
                  </a:lnTo>
                  <a:lnTo>
                    <a:pt x="4535" y="630"/>
                  </a:lnTo>
                  <a:lnTo>
                    <a:pt x="4517" y="606"/>
                  </a:lnTo>
                  <a:lnTo>
                    <a:pt x="4497" y="582"/>
                  </a:lnTo>
                  <a:lnTo>
                    <a:pt x="4476" y="560"/>
                  </a:lnTo>
                  <a:lnTo>
                    <a:pt x="4453" y="537"/>
                  </a:lnTo>
                  <a:lnTo>
                    <a:pt x="4428" y="516"/>
                  </a:lnTo>
                  <a:lnTo>
                    <a:pt x="4402" y="495"/>
                  </a:lnTo>
                  <a:lnTo>
                    <a:pt x="4375" y="475"/>
                  </a:lnTo>
                  <a:lnTo>
                    <a:pt x="4346" y="457"/>
                  </a:lnTo>
                  <a:lnTo>
                    <a:pt x="4316" y="439"/>
                  </a:lnTo>
                  <a:lnTo>
                    <a:pt x="4284" y="422"/>
                  </a:lnTo>
                  <a:lnTo>
                    <a:pt x="4253" y="407"/>
                  </a:lnTo>
                  <a:lnTo>
                    <a:pt x="4218" y="392"/>
                  </a:lnTo>
                  <a:lnTo>
                    <a:pt x="4183" y="378"/>
                  </a:lnTo>
                  <a:lnTo>
                    <a:pt x="4148" y="366"/>
                  </a:lnTo>
                  <a:lnTo>
                    <a:pt x="4112" y="354"/>
                  </a:lnTo>
                  <a:lnTo>
                    <a:pt x="4074" y="345"/>
                  </a:lnTo>
                  <a:lnTo>
                    <a:pt x="4035" y="336"/>
                  </a:lnTo>
                  <a:lnTo>
                    <a:pt x="3996" y="329"/>
                  </a:lnTo>
                  <a:lnTo>
                    <a:pt x="3957" y="321"/>
                  </a:lnTo>
                  <a:lnTo>
                    <a:pt x="3916" y="317"/>
                  </a:lnTo>
                  <a:lnTo>
                    <a:pt x="3874" y="314"/>
                  </a:lnTo>
                  <a:lnTo>
                    <a:pt x="3831" y="311"/>
                  </a:lnTo>
                  <a:lnTo>
                    <a:pt x="3789" y="311"/>
                  </a:lnTo>
                  <a:lnTo>
                    <a:pt x="3789" y="311"/>
                  </a:lnTo>
                  <a:lnTo>
                    <a:pt x="3754" y="311"/>
                  </a:lnTo>
                  <a:lnTo>
                    <a:pt x="3721" y="312"/>
                  </a:lnTo>
                  <a:lnTo>
                    <a:pt x="3687" y="315"/>
                  </a:lnTo>
                  <a:lnTo>
                    <a:pt x="3653" y="318"/>
                  </a:lnTo>
                  <a:lnTo>
                    <a:pt x="3622" y="323"/>
                  </a:lnTo>
                  <a:lnTo>
                    <a:pt x="3588" y="327"/>
                  </a:lnTo>
                  <a:lnTo>
                    <a:pt x="3557" y="333"/>
                  </a:lnTo>
                  <a:lnTo>
                    <a:pt x="3525" y="339"/>
                  </a:lnTo>
                  <a:lnTo>
                    <a:pt x="3495" y="347"/>
                  </a:lnTo>
                  <a:lnTo>
                    <a:pt x="3465" y="356"/>
                  </a:lnTo>
                  <a:lnTo>
                    <a:pt x="3436" y="365"/>
                  </a:lnTo>
                  <a:lnTo>
                    <a:pt x="3406" y="374"/>
                  </a:lnTo>
                  <a:lnTo>
                    <a:pt x="3379" y="384"/>
                  </a:lnTo>
                  <a:lnTo>
                    <a:pt x="3350" y="397"/>
                  </a:lnTo>
                  <a:lnTo>
                    <a:pt x="3323" y="409"/>
                  </a:lnTo>
                  <a:lnTo>
                    <a:pt x="3297" y="421"/>
                  </a:lnTo>
                  <a:lnTo>
                    <a:pt x="3297" y="421"/>
                  </a:lnTo>
                  <a:lnTo>
                    <a:pt x="3280" y="398"/>
                  </a:lnTo>
                  <a:lnTo>
                    <a:pt x="3264" y="375"/>
                  </a:lnTo>
                  <a:lnTo>
                    <a:pt x="3246" y="353"/>
                  </a:lnTo>
                  <a:lnTo>
                    <a:pt x="3226" y="332"/>
                  </a:lnTo>
                  <a:lnTo>
                    <a:pt x="3205" y="311"/>
                  </a:lnTo>
                  <a:lnTo>
                    <a:pt x="3184" y="289"/>
                  </a:lnTo>
                  <a:lnTo>
                    <a:pt x="3161" y="270"/>
                  </a:lnTo>
                  <a:lnTo>
                    <a:pt x="3137" y="250"/>
                  </a:lnTo>
                  <a:lnTo>
                    <a:pt x="3113" y="231"/>
                  </a:lnTo>
                  <a:lnTo>
                    <a:pt x="3087" y="212"/>
                  </a:lnTo>
                  <a:lnTo>
                    <a:pt x="3060" y="196"/>
                  </a:lnTo>
                  <a:lnTo>
                    <a:pt x="3033" y="178"/>
                  </a:lnTo>
                  <a:lnTo>
                    <a:pt x="3004" y="161"/>
                  </a:lnTo>
                  <a:lnTo>
                    <a:pt x="2975" y="146"/>
                  </a:lnTo>
                  <a:lnTo>
                    <a:pt x="2945" y="131"/>
                  </a:lnTo>
                  <a:lnTo>
                    <a:pt x="2915" y="117"/>
                  </a:lnTo>
                  <a:lnTo>
                    <a:pt x="2883" y="104"/>
                  </a:lnTo>
                  <a:lnTo>
                    <a:pt x="2850" y="90"/>
                  </a:lnTo>
                  <a:lnTo>
                    <a:pt x="2817" y="78"/>
                  </a:lnTo>
                  <a:lnTo>
                    <a:pt x="2784" y="68"/>
                  </a:lnTo>
                  <a:lnTo>
                    <a:pt x="2749" y="57"/>
                  </a:lnTo>
                  <a:lnTo>
                    <a:pt x="2714" y="46"/>
                  </a:lnTo>
                  <a:lnTo>
                    <a:pt x="2680" y="39"/>
                  </a:lnTo>
                  <a:lnTo>
                    <a:pt x="2643" y="30"/>
                  </a:lnTo>
                  <a:lnTo>
                    <a:pt x="2606" y="24"/>
                  </a:lnTo>
                  <a:lnTo>
                    <a:pt x="2569" y="16"/>
                  </a:lnTo>
                  <a:lnTo>
                    <a:pt x="2532" y="12"/>
                  </a:lnTo>
                  <a:lnTo>
                    <a:pt x="2492" y="7"/>
                  </a:lnTo>
                  <a:lnTo>
                    <a:pt x="2455" y="4"/>
                  </a:lnTo>
                  <a:lnTo>
                    <a:pt x="2415" y="1"/>
                  </a:lnTo>
                  <a:lnTo>
                    <a:pt x="2376" y="0"/>
                  </a:lnTo>
                  <a:lnTo>
                    <a:pt x="2335" y="0"/>
                  </a:lnTo>
                  <a:lnTo>
                    <a:pt x="2335" y="0"/>
                  </a:lnTo>
                  <a:lnTo>
                    <a:pt x="2281" y="0"/>
                  </a:lnTo>
                  <a:lnTo>
                    <a:pt x="2228" y="3"/>
                  </a:lnTo>
                  <a:lnTo>
                    <a:pt x="2175" y="7"/>
                  </a:lnTo>
                  <a:lnTo>
                    <a:pt x="2123" y="13"/>
                  </a:lnTo>
                  <a:lnTo>
                    <a:pt x="2073" y="22"/>
                  </a:lnTo>
                  <a:lnTo>
                    <a:pt x="2021" y="31"/>
                  </a:lnTo>
                  <a:lnTo>
                    <a:pt x="1973" y="43"/>
                  </a:lnTo>
                  <a:lnTo>
                    <a:pt x="1925" y="55"/>
                  </a:lnTo>
                  <a:lnTo>
                    <a:pt x="1878" y="71"/>
                  </a:lnTo>
                  <a:lnTo>
                    <a:pt x="1833" y="86"/>
                  </a:lnTo>
                  <a:lnTo>
                    <a:pt x="1789" y="104"/>
                  </a:lnTo>
                  <a:lnTo>
                    <a:pt x="1745" y="122"/>
                  </a:lnTo>
                  <a:lnTo>
                    <a:pt x="1704" y="143"/>
                  </a:lnTo>
                  <a:lnTo>
                    <a:pt x="1664" y="164"/>
                  </a:lnTo>
                  <a:lnTo>
                    <a:pt x="1626" y="187"/>
                  </a:lnTo>
                  <a:lnTo>
                    <a:pt x="1590" y="211"/>
                  </a:lnTo>
                  <a:lnTo>
                    <a:pt x="1553" y="235"/>
                  </a:lnTo>
                  <a:lnTo>
                    <a:pt x="1520" y="261"/>
                  </a:lnTo>
                  <a:lnTo>
                    <a:pt x="1490" y="288"/>
                  </a:lnTo>
                  <a:lnTo>
                    <a:pt x="1460" y="317"/>
                  </a:lnTo>
                  <a:lnTo>
                    <a:pt x="1433" y="345"/>
                  </a:lnTo>
                  <a:lnTo>
                    <a:pt x="1407" y="375"/>
                  </a:lnTo>
                  <a:lnTo>
                    <a:pt x="1384" y="407"/>
                  </a:lnTo>
                  <a:lnTo>
                    <a:pt x="1363" y="439"/>
                  </a:lnTo>
                  <a:lnTo>
                    <a:pt x="1344" y="472"/>
                  </a:lnTo>
                  <a:lnTo>
                    <a:pt x="1327" y="505"/>
                  </a:lnTo>
                  <a:lnTo>
                    <a:pt x="1313" y="540"/>
                  </a:lnTo>
                  <a:lnTo>
                    <a:pt x="1301" y="575"/>
                  </a:lnTo>
                  <a:lnTo>
                    <a:pt x="1292" y="609"/>
                  </a:lnTo>
                  <a:lnTo>
                    <a:pt x="1285" y="646"/>
                  </a:lnTo>
                  <a:lnTo>
                    <a:pt x="1282" y="682"/>
                  </a:lnTo>
                  <a:lnTo>
                    <a:pt x="1280" y="719"/>
                  </a:lnTo>
                  <a:lnTo>
                    <a:pt x="1280" y="719"/>
                  </a:lnTo>
                  <a:lnTo>
                    <a:pt x="1280" y="745"/>
                  </a:lnTo>
                  <a:lnTo>
                    <a:pt x="1282" y="771"/>
                  </a:lnTo>
                  <a:lnTo>
                    <a:pt x="1286" y="796"/>
                  </a:lnTo>
                  <a:lnTo>
                    <a:pt x="1291" y="822"/>
                  </a:lnTo>
                  <a:lnTo>
                    <a:pt x="1297" y="848"/>
                  </a:lnTo>
                  <a:lnTo>
                    <a:pt x="1304" y="872"/>
                  </a:lnTo>
                  <a:lnTo>
                    <a:pt x="1312" y="896"/>
                  </a:lnTo>
                  <a:lnTo>
                    <a:pt x="1322" y="920"/>
                  </a:lnTo>
                  <a:lnTo>
                    <a:pt x="1322" y="920"/>
                  </a:lnTo>
                  <a:lnTo>
                    <a:pt x="1288" y="925"/>
                  </a:lnTo>
                  <a:lnTo>
                    <a:pt x="1253" y="929"/>
                  </a:lnTo>
                  <a:lnTo>
                    <a:pt x="1220" y="935"/>
                  </a:lnTo>
                  <a:lnTo>
                    <a:pt x="1187" y="943"/>
                  </a:lnTo>
                  <a:lnTo>
                    <a:pt x="1153" y="950"/>
                  </a:lnTo>
                  <a:lnTo>
                    <a:pt x="1122" y="959"/>
                  </a:lnTo>
                  <a:lnTo>
                    <a:pt x="1091" y="968"/>
                  </a:lnTo>
                  <a:lnTo>
                    <a:pt x="1061" y="979"/>
                  </a:lnTo>
                  <a:lnTo>
                    <a:pt x="1031" y="991"/>
                  </a:lnTo>
                  <a:lnTo>
                    <a:pt x="1002" y="1003"/>
                  </a:lnTo>
                  <a:lnTo>
                    <a:pt x="975" y="1017"/>
                  </a:lnTo>
                  <a:lnTo>
                    <a:pt x="948" y="1030"/>
                  </a:lnTo>
                  <a:lnTo>
                    <a:pt x="922" y="1045"/>
                  </a:lnTo>
                  <a:lnTo>
                    <a:pt x="897" y="1061"/>
                  </a:lnTo>
                  <a:lnTo>
                    <a:pt x="874" y="1077"/>
                  </a:lnTo>
                  <a:lnTo>
                    <a:pt x="850" y="1094"/>
                  </a:lnTo>
                  <a:lnTo>
                    <a:pt x="829" y="1112"/>
                  </a:lnTo>
                  <a:lnTo>
                    <a:pt x="808" y="1130"/>
                  </a:lnTo>
                  <a:lnTo>
                    <a:pt x="790" y="1148"/>
                  </a:lnTo>
                  <a:lnTo>
                    <a:pt x="771" y="1168"/>
                  </a:lnTo>
                  <a:lnTo>
                    <a:pt x="753" y="1189"/>
                  </a:lnTo>
                  <a:lnTo>
                    <a:pt x="738" y="1208"/>
                  </a:lnTo>
                  <a:lnTo>
                    <a:pt x="723" y="1230"/>
                  </a:lnTo>
                  <a:lnTo>
                    <a:pt x="711" y="1252"/>
                  </a:lnTo>
                  <a:lnTo>
                    <a:pt x="699" y="1273"/>
                  </a:lnTo>
                  <a:lnTo>
                    <a:pt x="688" y="1296"/>
                  </a:lnTo>
                  <a:lnTo>
                    <a:pt x="681" y="1319"/>
                  </a:lnTo>
                  <a:lnTo>
                    <a:pt x="673" y="1343"/>
                  </a:lnTo>
                  <a:lnTo>
                    <a:pt x="667" y="1365"/>
                  </a:lnTo>
                  <a:lnTo>
                    <a:pt x="663" y="1389"/>
                  </a:lnTo>
                  <a:lnTo>
                    <a:pt x="661" y="1415"/>
                  </a:lnTo>
                  <a:lnTo>
                    <a:pt x="660" y="1439"/>
                  </a:lnTo>
                  <a:lnTo>
                    <a:pt x="660" y="1439"/>
                  </a:lnTo>
                  <a:lnTo>
                    <a:pt x="661" y="1454"/>
                  </a:lnTo>
                  <a:lnTo>
                    <a:pt x="661" y="1454"/>
                  </a:lnTo>
                  <a:lnTo>
                    <a:pt x="625" y="1460"/>
                  </a:lnTo>
                  <a:lnTo>
                    <a:pt x="590" y="1468"/>
                  </a:lnTo>
                  <a:lnTo>
                    <a:pt x="557" y="1476"/>
                  </a:lnTo>
                  <a:lnTo>
                    <a:pt x="524" y="1485"/>
                  </a:lnTo>
                  <a:lnTo>
                    <a:pt x="491" y="1495"/>
                  </a:lnTo>
                  <a:lnTo>
                    <a:pt x="459" y="1506"/>
                  </a:lnTo>
                  <a:lnTo>
                    <a:pt x="429" y="1518"/>
                  </a:lnTo>
                  <a:lnTo>
                    <a:pt x="397" y="1530"/>
                  </a:lnTo>
                  <a:lnTo>
                    <a:pt x="368" y="1543"/>
                  </a:lnTo>
                  <a:lnTo>
                    <a:pt x="340" y="1557"/>
                  </a:lnTo>
                  <a:lnTo>
                    <a:pt x="312" y="1572"/>
                  </a:lnTo>
                  <a:lnTo>
                    <a:pt x="285" y="1589"/>
                  </a:lnTo>
                  <a:lnTo>
                    <a:pt x="260" y="1604"/>
                  </a:lnTo>
                  <a:lnTo>
                    <a:pt x="236" y="1622"/>
                  </a:lnTo>
                  <a:lnTo>
                    <a:pt x="211" y="1638"/>
                  </a:lnTo>
                  <a:lnTo>
                    <a:pt x="189" y="1658"/>
                  </a:lnTo>
                  <a:lnTo>
                    <a:pt x="168" y="1676"/>
                  </a:lnTo>
                  <a:lnTo>
                    <a:pt x="146" y="1696"/>
                  </a:lnTo>
                  <a:lnTo>
                    <a:pt x="127" y="1717"/>
                  </a:lnTo>
                  <a:lnTo>
                    <a:pt x="109" y="1738"/>
                  </a:lnTo>
                  <a:lnTo>
                    <a:pt x="92" y="1759"/>
                  </a:lnTo>
                  <a:lnTo>
                    <a:pt x="77" y="1780"/>
                  </a:lnTo>
                  <a:lnTo>
                    <a:pt x="63" y="1803"/>
                  </a:lnTo>
                  <a:lnTo>
                    <a:pt x="50" y="1826"/>
                  </a:lnTo>
                  <a:lnTo>
                    <a:pt x="39" y="1850"/>
                  </a:lnTo>
                  <a:lnTo>
                    <a:pt x="29" y="1872"/>
                  </a:lnTo>
                  <a:lnTo>
                    <a:pt x="20" y="1897"/>
                  </a:lnTo>
                  <a:lnTo>
                    <a:pt x="14" y="1921"/>
                  </a:lnTo>
                  <a:lnTo>
                    <a:pt x="8" y="1946"/>
                  </a:lnTo>
                  <a:lnTo>
                    <a:pt x="3" y="1972"/>
                  </a:lnTo>
                  <a:lnTo>
                    <a:pt x="2" y="1996"/>
                  </a:lnTo>
                  <a:lnTo>
                    <a:pt x="0" y="2023"/>
                  </a:lnTo>
                  <a:lnTo>
                    <a:pt x="0" y="2023"/>
                  </a:lnTo>
                  <a:lnTo>
                    <a:pt x="2" y="2052"/>
                  </a:lnTo>
                  <a:lnTo>
                    <a:pt x="5" y="2082"/>
                  </a:lnTo>
                  <a:lnTo>
                    <a:pt x="11" y="2111"/>
                  </a:lnTo>
                  <a:lnTo>
                    <a:pt x="18" y="2140"/>
                  </a:lnTo>
                  <a:lnTo>
                    <a:pt x="27" y="2168"/>
                  </a:lnTo>
                  <a:lnTo>
                    <a:pt x="39" y="2195"/>
                  </a:lnTo>
                  <a:lnTo>
                    <a:pt x="53" y="2223"/>
                  </a:lnTo>
                  <a:lnTo>
                    <a:pt x="68" y="2250"/>
                  </a:lnTo>
                  <a:lnTo>
                    <a:pt x="85" y="2275"/>
                  </a:lnTo>
                  <a:lnTo>
                    <a:pt x="104" y="2301"/>
                  </a:lnTo>
                  <a:lnTo>
                    <a:pt x="124" y="2325"/>
                  </a:lnTo>
                  <a:lnTo>
                    <a:pt x="146" y="2349"/>
                  </a:lnTo>
                  <a:lnTo>
                    <a:pt x="171" y="2372"/>
                  </a:lnTo>
                  <a:lnTo>
                    <a:pt x="196" y="2393"/>
                  </a:lnTo>
                  <a:lnTo>
                    <a:pt x="223" y="2414"/>
                  </a:lnTo>
                  <a:lnTo>
                    <a:pt x="251" y="2435"/>
                  </a:lnTo>
                  <a:lnTo>
                    <a:pt x="281" y="2455"/>
                  </a:lnTo>
                  <a:lnTo>
                    <a:pt x="312" y="2473"/>
                  </a:lnTo>
                  <a:lnTo>
                    <a:pt x="344" y="2490"/>
                  </a:lnTo>
                  <a:lnTo>
                    <a:pt x="377" y="2506"/>
                  </a:lnTo>
                  <a:lnTo>
                    <a:pt x="412" y="2521"/>
                  </a:lnTo>
                  <a:lnTo>
                    <a:pt x="448" y="2535"/>
                  </a:lnTo>
                  <a:lnTo>
                    <a:pt x="485" y="2548"/>
                  </a:lnTo>
                  <a:lnTo>
                    <a:pt x="524" y="2561"/>
                  </a:lnTo>
                  <a:lnTo>
                    <a:pt x="562" y="2571"/>
                  </a:lnTo>
                  <a:lnTo>
                    <a:pt x="602" y="2580"/>
                  </a:lnTo>
                  <a:lnTo>
                    <a:pt x="643" y="2588"/>
                  </a:lnTo>
                  <a:lnTo>
                    <a:pt x="684" y="2594"/>
                  </a:lnTo>
                  <a:lnTo>
                    <a:pt x="726" y="2600"/>
                  </a:lnTo>
                  <a:lnTo>
                    <a:pt x="768" y="2603"/>
                  </a:lnTo>
                  <a:lnTo>
                    <a:pt x="812" y="2606"/>
                  </a:lnTo>
                  <a:lnTo>
                    <a:pt x="856" y="2606"/>
                  </a:lnTo>
                  <a:lnTo>
                    <a:pt x="856" y="2606"/>
                  </a:lnTo>
                  <a:lnTo>
                    <a:pt x="913" y="2604"/>
                  </a:lnTo>
                  <a:lnTo>
                    <a:pt x="913" y="2604"/>
                  </a:lnTo>
                  <a:lnTo>
                    <a:pt x="942" y="2618"/>
                  </a:lnTo>
                  <a:lnTo>
                    <a:pt x="969" y="2630"/>
                  </a:lnTo>
                  <a:lnTo>
                    <a:pt x="998" y="2642"/>
                  </a:lnTo>
                  <a:lnTo>
                    <a:pt x="1028" y="2654"/>
                  </a:lnTo>
                  <a:lnTo>
                    <a:pt x="1058" y="2665"/>
                  </a:lnTo>
                  <a:lnTo>
                    <a:pt x="1088" y="2674"/>
                  </a:lnTo>
                  <a:lnTo>
                    <a:pt x="1120" y="2683"/>
                  </a:lnTo>
                  <a:lnTo>
                    <a:pt x="1152" y="2690"/>
                  </a:lnTo>
                  <a:lnTo>
                    <a:pt x="1185" y="2698"/>
                  </a:lnTo>
                  <a:lnTo>
                    <a:pt x="1218" y="2704"/>
                  </a:lnTo>
                  <a:lnTo>
                    <a:pt x="1253" y="2708"/>
                  </a:lnTo>
                  <a:lnTo>
                    <a:pt x="1286" y="2713"/>
                  </a:lnTo>
                  <a:lnTo>
                    <a:pt x="1321" y="2717"/>
                  </a:lnTo>
                  <a:lnTo>
                    <a:pt x="1357" y="2719"/>
                  </a:lnTo>
                  <a:lnTo>
                    <a:pt x="1392" y="2720"/>
                  </a:lnTo>
                  <a:lnTo>
                    <a:pt x="1428" y="2722"/>
                  </a:lnTo>
                  <a:lnTo>
                    <a:pt x="1428" y="2722"/>
                  </a:lnTo>
                  <a:lnTo>
                    <a:pt x="1466" y="2720"/>
                  </a:lnTo>
                  <a:lnTo>
                    <a:pt x="1504" y="2719"/>
                  </a:lnTo>
                  <a:lnTo>
                    <a:pt x="1540" y="2716"/>
                  </a:lnTo>
                  <a:lnTo>
                    <a:pt x="1576" y="2713"/>
                  </a:lnTo>
                  <a:lnTo>
                    <a:pt x="1612" y="2708"/>
                  </a:lnTo>
                  <a:lnTo>
                    <a:pt x="1647" y="2702"/>
                  </a:lnTo>
                  <a:lnTo>
                    <a:pt x="1682" y="2695"/>
                  </a:lnTo>
                  <a:lnTo>
                    <a:pt x="1716" y="2687"/>
                  </a:lnTo>
                  <a:lnTo>
                    <a:pt x="1750" y="2678"/>
                  </a:lnTo>
                  <a:lnTo>
                    <a:pt x="1783" y="2669"/>
                  </a:lnTo>
                  <a:lnTo>
                    <a:pt x="1815" y="2659"/>
                  </a:lnTo>
                  <a:lnTo>
                    <a:pt x="1846" y="2648"/>
                  </a:lnTo>
                  <a:lnTo>
                    <a:pt x="1876" y="2634"/>
                  </a:lnTo>
                  <a:lnTo>
                    <a:pt x="1907" y="2622"/>
                  </a:lnTo>
                  <a:lnTo>
                    <a:pt x="1935" y="2609"/>
                  </a:lnTo>
                  <a:lnTo>
                    <a:pt x="1963" y="2594"/>
                  </a:lnTo>
                  <a:lnTo>
                    <a:pt x="1963" y="2594"/>
                  </a:lnTo>
                  <a:lnTo>
                    <a:pt x="2009" y="2609"/>
                  </a:lnTo>
                  <a:lnTo>
                    <a:pt x="2058" y="2622"/>
                  </a:lnTo>
                  <a:lnTo>
                    <a:pt x="2106" y="2634"/>
                  </a:lnTo>
                  <a:lnTo>
                    <a:pt x="2157" y="2648"/>
                  </a:lnTo>
                  <a:lnTo>
                    <a:pt x="2209" y="2659"/>
                  </a:lnTo>
                  <a:lnTo>
                    <a:pt x="2263" y="2669"/>
                  </a:lnTo>
                  <a:lnTo>
                    <a:pt x="2317" y="2678"/>
                  </a:lnTo>
                  <a:lnTo>
                    <a:pt x="2373" y="2687"/>
                  </a:lnTo>
                  <a:lnTo>
                    <a:pt x="2429" y="2695"/>
                  </a:lnTo>
                  <a:lnTo>
                    <a:pt x="2486" y="2702"/>
                  </a:lnTo>
                  <a:lnTo>
                    <a:pt x="2545" y="2708"/>
                  </a:lnTo>
                  <a:lnTo>
                    <a:pt x="2606" y="2713"/>
                  </a:lnTo>
                  <a:lnTo>
                    <a:pt x="2666" y="2716"/>
                  </a:lnTo>
                  <a:lnTo>
                    <a:pt x="2726" y="2719"/>
                  </a:lnTo>
                  <a:lnTo>
                    <a:pt x="2788" y="2720"/>
                  </a:lnTo>
                  <a:lnTo>
                    <a:pt x="2852" y="2722"/>
                  </a:lnTo>
                  <a:lnTo>
                    <a:pt x="2852" y="2722"/>
                  </a:lnTo>
                  <a:lnTo>
                    <a:pt x="2909" y="2720"/>
                  </a:lnTo>
                  <a:lnTo>
                    <a:pt x="2966" y="2719"/>
                  </a:lnTo>
                  <a:lnTo>
                    <a:pt x="3024" y="2717"/>
                  </a:lnTo>
                  <a:lnTo>
                    <a:pt x="3080" y="2714"/>
                  </a:lnTo>
                  <a:lnTo>
                    <a:pt x="3134" y="2710"/>
                  </a:lnTo>
                  <a:lnTo>
                    <a:pt x="3188" y="2705"/>
                  </a:lnTo>
                  <a:lnTo>
                    <a:pt x="3243" y="2699"/>
                  </a:lnTo>
                  <a:lnTo>
                    <a:pt x="3296" y="2692"/>
                  </a:lnTo>
                  <a:lnTo>
                    <a:pt x="3347" y="2686"/>
                  </a:lnTo>
                  <a:lnTo>
                    <a:pt x="3398" y="2677"/>
                  </a:lnTo>
                  <a:lnTo>
                    <a:pt x="3448" y="2668"/>
                  </a:lnTo>
                  <a:lnTo>
                    <a:pt x="3498" y="2659"/>
                  </a:lnTo>
                  <a:lnTo>
                    <a:pt x="3545" y="2648"/>
                  </a:lnTo>
                  <a:lnTo>
                    <a:pt x="3591" y="2636"/>
                  </a:lnTo>
                  <a:lnTo>
                    <a:pt x="3637" y="2624"/>
                  </a:lnTo>
                  <a:lnTo>
                    <a:pt x="3682" y="2612"/>
                  </a:lnTo>
                  <a:lnTo>
                    <a:pt x="3682" y="2612"/>
                  </a:lnTo>
                  <a:lnTo>
                    <a:pt x="3709" y="2624"/>
                  </a:lnTo>
                  <a:lnTo>
                    <a:pt x="3736" y="2636"/>
                  </a:lnTo>
                  <a:lnTo>
                    <a:pt x="3764" y="2648"/>
                  </a:lnTo>
                  <a:lnTo>
                    <a:pt x="3794" y="2659"/>
                  </a:lnTo>
                  <a:lnTo>
                    <a:pt x="3822" y="2668"/>
                  </a:lnTo>
                  <a:lnTo>
                    <a:pt x="3853" y="2677"/>
                  </a:lnTo>
                  <a:lnTo>
                    <a:pt x="3883" y="2686"/>
                  </a:lnTo>
                  <a:lnTo>
                    <a:pt x="3914" y="2692"/>
                  </a:lnTo>
                  <a:lnTo>
                    <a:pt x="3946" y="2699"/>
                  </a:lnTo>
                  <a:lnTo>
                    <a:pt x="3978" y="2705"/>
                  </a:lnTo>
                  <a:lnTo>
                    <a:pt x="4011" y="2710"/>
                  </a:lnTo>
                  <a:lnTo>
                    <a:pt x="4044" y="2714"/>
                  </a:lnTo>
                  <a:lnTo>
                    <a:pt x="4078" y="2717"/>
                  </a:lnTo>
                  <a:lnTo>
                    <a:pt x="4112" y="2719"/>
                  </a:lnTo>
                  <a:lnTo>
                    <a:pt x="4147" y="2720"/>
                  </a:lnTo>
                  <a:lnTo>
                    <a:pt x="4182" y="2722"/>
                  </a:lnTo>
                  <a:lnTo>
                    <a:pt x="4182" y="2722"/>
                  </a:lnTo>
                  <a:lnTo>
                    <a:pt x="4224" y="2720"/>
                  </a:lnTo>
                  <a:lnTo>
                    <a:pt x="4266" y="2719"/>
                  </a:lnTo>
                  <a:lnTo>
                    <a:pt x="4308" y="2714"/>
                  </a:lnTo>
                  <a:lnTo>
                    <a:pt x="4349" y="2710"/>
                  </a:lnTo>
                  <a:lnTo>
                    <a:pt x="4388" y="2704"/>
                  </a:lnTo>
                  <a:lnTo>
                    <a:pt x="4429" y="2696"/>
                  </a:lnTo>
                  <a:lnTo>
                    <a:pt x="4467" y="2689"/>
                  </a:lnTo>
                  <a:lnTo>
                    <a:pt x="4505" y="2678"/>
                  </a:lnTo>
                  <a:lnTo>
                    <a:pt x="4542" y="2668"/>
                  </a:lnTo>
                  <a:lnTo>
                    <a:pt x="4579" y="2656"/>
                  </a:lnTo>
                  <a:lnTo>
                    <a:pt x="4613" y="2642"/>
                  </a:lnTo>
                  <a:lnTo>
                    <a:pt x="4648" y="2627"/>
                  </a:lnTo>
                  <a:lnTo>
                    <a:pt x="4680" y="2612"/>
                  </a:lnTo>
                  <a:lnTo>
                    <a:pt x="4712" y="2595"/>
                  </a:lnTo>
                  <a:lnTo>
                    <a:pt x="4743" y="2579"/>
                  </a:lnTo>
                  <a:lnTo>
                    <a:pt x="4772" y="2561"/>
                  </a:lnTo>
                  <a:lnTo>
                    <a:pt x="4801" y="2541"/>
                  </a:lnTo>
                  <a:lnTo>
                    <a:pt x="4828" y="2521"/>
                  </a:lnTo>
                  <a:lnTo>
                    <a:pt x="4853" y="2500"/>
                  </a:lnTo>
                  <a:lnTo>
                    <a:pt x="4878" y="2479"/>
                  </a:lnTo>
                  <a:lnTo>
                    <a:pt x="4899" y="2456"/>
                  </a:lnTo>
                  <a:lnTo>
                    <a:pt x="4920" y="2432"/>
                  </a:lnTo>
                  <a:lnTo>
                    <a:pt x="4940" y="2408"/>
                  </a:lnTo>
                  <a:lnTo>
                    <a:pt x="4958" y="2384"/>
                  </a:lnTo>
                  <a:lnTo>
                    <a:pt x="4974" y="2358"/>
                  </a:lnTo>
                  <a:lnTo>
                    <a:pt x="4988" y="2333"/>
                  </a:lnTo>
                  <a:lnTo>
                    <a:pt x="5001" y="2307"/>
                  </a:lnTo>
                  <a:lnTo>
                    <a:pt x="5012" y="2280"/>
                  </a:lnTo>
                  <a:lnTo>
                    <a:pt x="5021" y="2253"/>
                  </a:lnTo>
                  <a:lnTo>
                    <a:pt x="5029" y="2224"/>
                  </a:lnTo>
                  <a:lnTo>
                    <a:pt x="5033" y="2197"/>
                  </a:lnTo>
                  <a:lnTo>
                    <a:pt x="5036" y="2168"/>
                  </a:lnTo>
                  <a:lnTo>
                    <a:pt x="5036" y="2168"/>
                  </a:lnTo>
                  <a:lnTo>
                    <a:pt x="5087" y="2149"/>
                  </a:lnTo>
                  <a:lnTo>
                    <a:pt x="5136" y="2127"/>
                  </a:lnTo>
                  <a:lnTo>
                    <a:pt x="5183" y="2103"/>
                  </a:lnTo>
                  <a:lnTo>
                    <a:pt x="5226" y="2078"/>
                  </a:lnTo>
                  <a:lnTo>
                    <a:pt x="5267" y="2050"/>
                  </a:lnTo>
                  <a:lnTo>
                    <a:pt x="5305" y="2020"/>
                  </a:lnTo>
                  <a:lnTo>
                    <a:pt x="5340" y="1989"/>
                  </a:lnTo>
                  <a:lnTo>
                    <a:pt x="5373" y="1957"/>
                  </a:lnTo>
                  <a:lnTo>
                    <a:pt x="5401" y="1922"/>
                  </a:lnTo>
                  <a:lnTo>
                    <a:pt x="5427" y="1886"/>
                  </a:lnTo>
                  <a:lnTo>
                    <a:pt x="5439" y="1868"/>
                  </a:lnTo>
                  <a:lnTo>
                    <a:pt x="5450" y="1850"/>
                  </a:lnTo>
                  <a:lnTo>
                    <a:pt x="5459" y="1830"/>
                  </a:lnTo>
                  <a:lnTo>
                    <a:pt x="5468" y="1812"/>
                  </a:lnTo>
                  <a:lnTo>
                    <a:pt x="5475" y="1792"/>
                  </a:lnTo>
                  <a:lnTo>
                    <a:pt x="5483" y="1773"/>
                  </a:lnTo>
                  <a:lnTo>
                    <a:pt x="5488" y="1752"/>
                  </a:lnTo>
                  <a:lnTo>
                    <a:pt x="5494" y="1732"/>
                  </a:lnTo>
                  <a:lnTo>
                    <a:pt x="5497" y="1711"/>
                  </a:lnTo>
                  <a:lnTo>
                    <a:pt x="5500" y="1691"/>
                  </a:lnTo>
                  <a:lnTo>
                    <a:pt x="5501" y="1670"/>
                  </a:lnTo>
                  <a:lnTo>
                    <a:pt x="5501" y="1649"/>
                  </a:lnTo>
                  <a:lnTo>
                    <a:pt x="5501" y="1649"/>
                  </a:lnTo>
                  <a:lnTo>
                    <a:pt x="5501" y="1619"/>
                  </a:lnTo>
                  <a:lnTo>
                    <a:pt x="5497" y="1589"/>
                  </a:lnTo>
                  <a:lnTo>
                    <a:pt x="5492" y="1560"/>
                  </a:lnTo>
                  <a:lnTo>
                    <a:pt x="5484" y="1531"/>
                  </a:lnTo>
                  <a:lnTo>
                    <a:pt x="5474" y="1503"/>
                  </a:lnTo>
                  <a:lnTo>
                    <a:pt x="5463" y="1476"/>
                  </a:lnTo>
                  <a:lnTo>
                    <a:pt x="5450" y="1448"/>
                  </a:lnTo>
                  <a:lnTo>
                    <a:pt x="5435" y="1421"/>
                  </a:lnTo>
                  <a:lnTo>
                    <a:pt x="5417" y="1396"/>
                  </a:lnTo>
                  <a:lnTo>
                    <a:pt x="5398" y="1370"/>
                  </a:lnTo>
                  <a:lnTo>
                    <a:pt x="5377" y="1346"/>
                  </a:lnTo>
                  <a:lnTo>
                    <a:pt x="5355" y="1323"/>
                  </a:lnTo>
                  <a:lnTo>
                    <a:pt x="5332" y="1299"/>
                  </a:lnTo>
                  <a:lnTo>
                    <a:pt x="5306" y="1278"/>
                  </a:lnTo>
                  <a:lnTo>
                    <a:pt x="5279" y="1257"/>
                  </a:lnTo>
                  <a:lnTo>
                    <a:pt x="5250" y="1236"/>
                  </a:lnTo>
                  <a:lnTo>
                    <a:pt x="5220" y="1216"/>
                  </a:lnTo>
                  <a:lnTo>
                    <a:pt x="5190" y="1198"/>
                  </a:lnTo>
                  <a:lnTo>
                    <a:pt x="5157" y="1181"/>
                  </a:lnTo>
                  <a:lnTo>
                    <a:pt x="5124" y="1165"/>
                  </a:lnTo>
                  <a:lnTo>
                    <a:pt x="5089" y="1150"/>
                  </a:lnTo>
                  <a:lnTo>
                    <a:pt x="5053" y="1136"/>
                  </a:lnTo>
                  <a:lnTo>
                    <a:pt x="5017" y="1122"/>
                  </a:lnTo>
                  <a:lnTo>
                    <a:pt x="4979" y="1110"/>
                  </a:lnTo>
                  <a:lnTo>
                    <a:pt x="4940" y="1101"/>
                  </a:lnTo>
                  <a:lnTo>
                    <a:pt x="4900" y="1091"/>
                  </a:lnTo>
                  <a:lnTo>
                    <a:pt x="4860" y="1083"/>
                  </a:lnTo>
                  <a:lnTo>
                    <a:pt x="4817" y="1077"/>
                  </a:lnTo>
                  <a:lnTo>
                    <a:pt x="4775" y="1073"/>
                  </a:lnTo>
                  <a:lnTo>
                    <a:pt x="4733" y="1068"/>
                  </a:lnTo>
                  <a:lnTo>
                    <a:pt x="4689" y="1067"/>
                  </a:lnTo>
                  <a:lnTo>
                    <a:pt x="4645" y="1065"/>
                  </a:lnTo>
                  <a:lnTo>
                    <a:pt x="4645" y="1065"/>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07" name="Freeform 7"/>
            <p:cNvSpPr>
              <a:spLocks/>
            </p:cNvSpPr>
            <p:nvPr/>
          </p:nvSpPr>
          <p:spPr bwMode="auto">
            <a:xfrm>
              <a:off x="0" y="152400"/>
              <a:ext cx="1219200" cy="733770"/>
            </a:xfrm>
            <a:custGeom>
              <a:avLst/>
              <a:gdLst/>
              <a:ahLst/>
              <a:cxnLst>
                <a:cxn ang="0">
                  <a:pos x="3413" y="684"/>
                </a:cxn>
                <a:cxn ang="0">
                  <a:pos x="3351" y="570"/>
                </a:cxn>
                <a:cxn ang="0">
                  <a:pos x="3256" y="472"/>
                </a:cxn>
                <a:cxn ang="0">
                  <a:pos x="3131" y="391"/>
                </a:cxn>
                <a:cxn ang="0">
                  <a:pos x="2981" y="330"/>
                </a:cxn>
                <a:cxn ang="0">
                  <a:pos x="2812" y="294"/>
                </a:cxn>
                <a:cxn ang="0">
                  <a:pos x="2667" y="285"/>
                </a:cxn>
                <a:cxn ang="0">
                  <a:pos x="2507" y="296"/>
                </a:cxn>
                <a:cxn ang="0">
                  <a:pos x="2365" y="247"/>
                </a:cxn>
                <a:cxn ang="0">
                  <a:pos x="2183" y="110"/>
                </a:cxn>
                <a:cxn ang="0">
                  <a:pos x="1938" y="24"/>
                </a:cxn>
                <a:cxn ang="0">
                  <a:pos x="1713" y="0"/>
                </a:cxn>
                <a:cxn ang="0">
                  <a:pos x="1521" y="17"/>
                </a:cxn>
                <a:cxn ang="0">
                  <a:pos x="1346" y="63"/>
                </a:cxn>
                <a:cxn ang="0">
                  <a:pos x="1197" y="136"/>
                </a:cxn>
                <a:cxn ang="0">
                  <a:pos x="1076" y="231"/>
                </a:cxn>
                <a:cxn ang="0">
                  <a:pos x="992" y="344"/>
                </a:cxn>
                <a:cxn ang="0">
                  <a:pos x="948" y="471"/>
                </a:cxn>
                <a:cxn ang="0">
                  <a:pos x="945" y="527"/>
                </a:cxn>
                <a:cxn ang="0">
                  <a:pos x="770" y="527"/>
                </a:cxn>
                <a:cxn ang="0">
                  <a:pos x="563" y="560"/>
                </a:cxn>
                <a:cxn ang="0">
                  <a:pos x="377" y="623"/>
                </a:cxn>
                <a:cxn ang="0">
                  <a:pos x="223" y="715"/>
                </a:cxn>
                <a:cxn ang="0">
                  <a:pos x="104" y="830"/>
                </a:cxn>
                <a:cxn ang="0">
                  <a:pos x="27" y="961"/>
                </a:cxn>
                <a:cxn ang="0">
                  <a:pos x="0" y="1108"/>
                </a:cxn>
                <a:cxn ang="0">
                  <a:pos x="18" y="1225"/>
                </a:cxn>
                <a:cxn ang="0">
                  <a:pos x="84" y="1361"/>
                </a:cxn>
                <a:cxn ang="0">
                  <a:pos x="196" y="1479"/>
                </a:cxn>
                <a:cxn ang="0">
                  <a:pos x="344" y="1575"/>
                </a:cxn>
                <a:cxn ang="0">
                  <a:pos x="524" y="1645"/>
                </a:cxn>
                <a:cxn ang="0">
                  <a:pos x="726" y="1684"/>
                </a:cxn>
                <a:cxn ang="0">
                  <a:pos x="919" y="1689"/>
                </a:cxn>
                <a:cxn ang="0">
                  <a:pos x="1211" y="1639"/>
                </a:cxn>
                <a:cxn ang="0">
                  <a:pos x="1368" y="1631"/>
                </a:cxn>
                <a:cxn ang="0">
                  <a:pos x="1515" y="1690"/>
                </a:cxn>
                <a:cxn ang="0">
                  <a:pos x="1685" y="1726"/>
                </a:cxn>
                <a:cxn ang="0">
                  <a:pos x="1829" y="1735"/>
                </a:cxn>
                <a:cxn ang="0">
                  <a:pos x="2044" y="1716"/>
                </a:cxn>
                <a:cxn ang="0">
                  <a:pos x="2236" y="1657"/>
                </a:cxn>
                <a:cxn ang="0">
                  <a:pos x="2394" y="1566"/>
                </a:cxn>
                <a:cxn ang="0">
                  <a:pos x="2503" y="1589"/>
                </a:cxn>
                <a:cxn ang="0">
                  <a:pos x="2655" y="1645"/>
                </a:cxn>
                <a:cxn ang="0">
                  <a:pos x="2827" y="1675"/>
                </a:cxn>
                <a:cxn ang="0">
                  <a:pos x="2975" y="1680"/>
                </a:cxn>
                <a:cxn ang="0">
                  <a:pos x="3165" y="1657"/>
                </a:cxn>
                <a:cxn ang="0">
                  <a:pos x="3335" y="1604"/>
                </a:cxn>
                <a:cxn ang="0">
                  <a:pos x="3479" y="1527"/>
                </a:cxn>
                <a:cxn ang="0">
                  <a:pos x="3593" y="1428"/>
                </a:cxn>
                <a:cxn ang="0">
                  <a:pos x="3670" y="1313"/>
                </a:cxn>
                <a:cxn ang="0">
                  <a:pos x="3703" y="1183"/>
                </a:cxn>
                <a:cxn ang="0">
                  <a:pos x="3694" y="1068"/>
                </a:cxn>
                <a:cxn ang="0">
                  <a:pos x="3630" y="933"/>
                </a:cxn>
                <a:cxn ang="0">
                  <a:pos x="3519" y="815"/>
                </a:cxn>
              </a:cxnLst>
              <a:rect l="0" t="0" r="r" b="b"/>
              <a:pathLst>
                <a:path w="3704" h="1735">
                  <a:moveTo>
                    <a:pt x="3431" y="756"/>
                  </a:moveTo>
                  <a:lnTo>
                    <a:pt x="3431" y="756"/>
                  </a:lnTo>
                  <a:lnTo>
                    <a:pt x="3427" y="732"/>
                  </a:lnTo>
                  <a:lnTo>
                    <a:pt x="3421" y="708"/>
                  </a:lnTo>
                  <a:lnTo>
                    <a:pt x="3413" y="684"/>
                  </a:lnTo>
                  <a:lnTo>
                    <a:pt x="3404" y="659"/>
                  </a:lnTo>
                  <a:lnTo>
                    <a:pt x="3393" y="637"/>
                  </a:lnTo>
                  <a:lnTo>
                    <a:pt x="3381" y="614"/>
                  </a:lnTo>
                  <a:lnTo>
                    <a:pt x="3368" y="593"/>
                  </a:lnTo>
                  <a:lnTo>
                    <a:pt x="3351" y="570"/>
                  </a:lnTo>
                  <a:lnTo>
                    <a:pt x="3336" y="549"/>
                  </a:lnTo>
                  <a:lnTo>
                    <a:pt x="3318" y="530"/>
                  </a:lnTo>
                  <a:lnTo>
                    <a:pt x="3298" y="510"/>
                  </a:lnTo>
                  <a:lnTo>
                    <a:pt x="3277" y="490"/>
                  </a:lnTo>
                  <a:lnTo>
                    <a:pt x="3256" y="472"/>
                  </a:lnTo>
                  <a:lnTo>
                    <a:pt x="3233" y="454"/>
                  </a:lnTo>
                  <a:lnTo>
                    <a:pt x="3209" y="438"/>
                  </a:lnTo>
                  <a:lnTo>
                    <a:pt x="3184" y="421"/>
                  </a:lnTo>
                  <a:lnTo>
                    <a:pt x="3158" y="406"/>
                  </a:lnTo>
                  <a:lnTo>
                    <a:pt x="3131" y="391"/>
                  </a:lnTo>
                  <a:lnTo>
                    <a:pt x="3104" y="377"/>
                  </a:lnTo>
                  <a:lnTo>
                    <a:pt x="3073" y="364"/>
                  </a:lnTo>
                  <a:lnTo>
                    <a:pt x="3043" y="352"/>
                  </a:lnTo>
                  <a:lnTo>
                    <a:pt x="3013" y="341"/>
                  </a:lnTo>
                  <a:lnTo>
                    <a:pt x="2981" y="330"/>
                  </a:lnTo>
                  <a:lnTo>
                    <a:pt x="2950" y="321"/>
                  </a:lnTo>
                  <a:lnTo>
                    <a:pt x="2916" y="312"/>
                  </a:lnTo>
                  <a:lnTo>
                    <a:pt x="2882" y="305"/>
                  </a:lnTo>
                  <a:lnTo>
                    <a:pt x="2848" y="299"/>
                  </a:lnTo>
                  <a:lnTo>
                    <a:pt x="2812" y="294"/>
                  </a:lnTo>
                  <a:lnTo>
                    <a:pt x="2778" y="290"/>
                  </a:lnTo>
                  <a:lnTo>
                    <a:pt x="2741" y="287"/>
                  </a:lnTo>
                  <a:lnTo>
                    <a:pt x="2704" y="285"/>
                  </a:lnTo>
                  <a:lnTo>
                    <a:pt x="2667" y="285"/>
                  </a:lnTo>
                  <a:lnTo>
                    <a:pt x="2667" y="285"/>
                  </a:lnTo>
                  <a:lnTo>
                    <a:pt x="2634" y="285"/>
                  </a:lnTo>
                  <a:lnTo>
                    <a:pt x="2602" y="287"/>
                  </a:lnTo>
                  <a:lnTo>
                    <a:pt x="2569" y="288"/>
                  </a:lnTo>
                  <a:lnTo>
                    <a:pt x="2537" y="293"/>
                  </a:lnTo>
                  <a:lnTo>
                    <a:pt x="2507" y="296"/>
                  </a:lnTo>
                  <a:lnTo>
                    <a:pt x="2476" y="300"/>
                  </a:lnTo>
                  <a:lnTo>
                    <a:pt x="2417" y="314"/>
                  </a:lnTo>
                  <a:lnTo>
                    <a:pt x="2417" y="314"/>
                  </a:lnTo>
                  <a:lnTo>
                    <a:pt x="2393" y="279"/>
                  </a:lnTo>
                  <a:lnTo>
                    <a:pt x="2365" y="247"/>
                  </a:lnTo>
                  <a:lnTo>
                    <a:pt x="2334" y="216"/>
                  </a:lnTo>
                  <a:lnTo>
                    <a:pt x="2300" y="187"/>
                  </a:lnTo>
                  <a:lnTo>
                    <a:pt x="2264" y="158"/>
                  </a:lnTo>
                  <a:lnTo>
                    <a:pt x="2225" y="133"/>
                  </a:lnTo>
                  <a:lnTo>
                    <a:pt x="2183" y="110"/>
                  </a:lnTo>
                  <a:lnTo>
                    <a:pt x="2137" y="88"/>
                  </a:lnTo>
                  <a:lnTo>
                    <a:pt x="2091" y="68"/>
                  </a:lnTo>
                  <a:lnTo>
                    <a:pt x="2042" y="51"/>
                  </a:lnTo>
                  <a:lnTo>
                    <a:pt x="1991" y="36"/>
                  </a:lnTo>
                  <a:lnTo>
                    <a:pt x="1938" y="24"/>
                  </a:lnTo>
                  <a:lnTo>
                    <a:pt x="1884" y="14"/>
                  </a:lnTo>
                  <a:lnTo>
                    <a:pt x="1828" y="6"/>
                  </a:lnTo>
                  <a:lnTo>
                    <a:pt x="1771" y="2"/>
                  </a:lnTo>
                  <a:lnTo>
                    <a:pt x="1713" y="0"/>
                  </a:lnTo>
                  <a:lnTo>
                    <a:pt x="1713" y="0"/>
                  </a:lnTo>
                  <a:lnTo>
                    <a:pt x="1674" y="2"/>
                  </a:lnTo>
                  <a:lnTo>
                    <a:pt x="1635" y="3"/>
                  </a:lnTo>
                  <a:lnTo>
                    <a:pt x="1595" y="6"/>
                  </a:lnTo>
                  <a:lnTo>
                    <a:pt x="1558" y="11"/>
                  </a:lnTo>
                  <a:lnTo>
                    <a:pt x="1521" y="17"/>
                  </a:lnTo>
                  <a:lnTo>
                    <a:pt x="1484" y="24"/>
                  </a:lnTo>
                  <a:lnTo>
                    <a:pt x="1449" y="32"/>
                  </a:lnTo>
                  <a:lnTo>
                    <a:pt x="1414" y="42"/>
                  </a:lnTo>
                  <a:lnTo>
                    <a:pt x="1380" y="53"/>
                  </a:lnTo>
                  <a:lnTo>
                    <a:pt x="1346" y="63"/>
                  </a:lnTo>
                  <a:lnTo>
                    <a:pt x="1315" y="77"/>
                  </a:lnTo>
                  <a:lnTo>
                    <a:pt x="1283" y="91"/>
                  </a:lnTo>
                  <a:lnTo>
                    <a:pt x="1253" y="104"/>
                  </a:lnTo>
                  <a:lnTo>
                    <a:pt x="1224" y="121"/>
                  </a:lnTo>
                  <a:lnTo>
                    <a:pt x="1197" y="136"/>
                  </a:lnTo>
                  <a:lnTo>
                    <a:pt x="1170" y="154"/>
                  </a:lnTo>
                  <a:lnTo>
                    <a:pt x="1144" y="172"/>
                  </a:lnTo>
                  <a:lnTo>
                    <a:pt x="1120" y="192"/>
                  </a:lnTo>
                  <a:lnTo>
                    <a:pt x="1097" y="211"/>
                  </a:lnTo>
                  <a:lnTo>
                    <a:pt x="1076" y="231"/>
                  </a:lnTo>
                  <a:lnTo>
                    <a:pt x="1055" y="252"/>
                  </a:lnTo>
                  <a:lnTo>
                    <a:pt x="1037" y="275"/>
                  </a:lnTo>
                  <a:lnTo>
                    <a:pt x="1020" y="297"/>
                  </a:lnTo>
                  <a:lnTo>
                    <a:pt x="1005" y="320"/>
                  </a:lnTo>
                  <a:lnTo>
                    <a:pt x="992" y="344"/>
                  </a:lnTo>
                  <a:lnTo>
                    <a:pt x="980" y="368"/>
                  </a:lnTo>
                  <a:lnTo>
                    <a:pt x="969" y="394"/>
                  </a:lnTo>
                  <a:lnTo>
                    <a:pt x="960" y="418"/>
                  </a:lnTo>
                  <a:lnTo>
                    <a:pt x="954" y="444"/>
                  </a:lnTo>
                  <a:lnTo>
                    <a:pt x="948" y="471"/>
                  </a:lnTo>
                  <a:lnTo>
                    <a:pt x="945" y="496"/>
                  </a:lnTo>
                  <a:lnTo>
                    <a:pt x="945" y="524"/>
                  </a:lnTo>
                  <a:lnTo>
                    <a:pt x="945" y="524"/>
                  </a:lnTo>
                  <a:lnTo>
                    <a:pt x="945" y="527"/>
                  </a:lnTo>
                  <a:lnTo>
                    <a:pt x="945" y="527"/>
                  </a:lnTo>
                  <a:lnTo>
                    <a:pt x="901" y="525"/>
                  </a:lnTo>
                  <a:lnTo>
                    <a:pt x="857" y="524"/>
                  </a:lnTo>
                  <a:lnTo>
                    <a:pt x="857" y="524"/>
                  </a:lnTo>
                  <a:lnTo>
                    <a:pt x="812" y="525"/>
                  </a:lnTo>
                  <a:lnTo>
                    <a:pt x="770" y="527"/>
                  </a:lnTo>
                  <a:lnTo>
                    <a:pt x="726" y="531"/>
                  </a:lnTo>
                  <a:lnTo>
                    <a:pt x="684" y="536"/>
                  </a:lnTo>
                  <a:lnTo>
                    <a:pt x="643" y="542"/>
                  </a:lnTo>
                  <a:lnTo>
                    <a:pt x="602" y="551"/>
                  </a:lnTo>
                  <a:lnTo>
                    <a:pt x="563" y="560"/>
                  </a:lnTo>
                  <a:lnTo>
                    <a:pt x="524" y="570"/>
                  </a:lnTo>
                  <a:lnTo>
                    <a:pt x="486" y="581"/>
                  </a:lnTo>
                  <a:lnTo>
                    <a:pt x="448" y="595"/>
                  </a:lnTo>
                  <a:lnTo>
                    <a:pt x="412" y="608"/>
                  </a:lnTo>
                  <a:lnTo>
                    <a:pt x="377" y="623"/>
                  </a:lnTo>
                  <a:lnTo>
                    <a:pt x="344" y="640"/>
                  </a:lnTo>
                  <a:lnTo>
                    <a:pt x="312" y="658"/>
                  </a:lnTo>
                  <a:lnTo>
                    <a:pt x="281" y="676"/>
                  </a:lnTo>
                  <a:lnTo>
                    <a:pt x="252" y="696"/>
                  </a:lnTo>
                  <a:lnTo>
                    <a:pt x="223" y="715"/>
                  </a:lnTo>
                  <a:lnTo>
                    <a:pt x="196" y="736"/>
                  </a:lnTo>
                  <a:lnTo>
                    <a:pt x="170" y="759"/>
                  </a:lnTo>
                  <a:lnTo>
                    <a:pt x="146" y="782"/>
                  </a:lnTo>
                  <a:lnTo>
                    <a:pt x="125" y="804"/>
                  </a:lnTo>
                  <a:lnTo>
                    <a:pt x="104" y="830"/>
                  </a:lnTo>
                  <a:lnTo>
                    <a:pt x="84" y="854"/>
                  </a:lnTo>
                  <a:lnTo>
                    <a:pt x="68" y="880"/>
                  </a:lnTo>
                  <a:lnTo>
                    <a:pt x="53" y="907"/>
                  </a:lnTo>
                  <a:lnTo>
                    <a:pt x="39" y="934"/>
                  </a:lnTo>
                  <a:lnTo>
                    <a:pt x="27" y="961"/>
                  </a:lnTo>
                  <a:lnTo>
                    <a:pt x="18" y="990"/>
                  </a:lnTo>
                  <a:lnTo>
                    <a:pt x="10" y="1019"/>
                  </a:lnTo>
                  <a:lnTo>
                    <a:pt x="4" y="1047"/>
                  </a:lnTo>
                  <a:lnTo>
                    <a:pt x="1" y="1077"/>
                  </a:lnTo>
                  <a:lnTo>
                    <a:pt x="0" y="1108"/>
                  </a:lnTo>
                  <a:lnTo>
                    <a:pt x="0" y="1108"/>
                  </a:lnTo>
                  <a:lnTo>
                    <a:pt x="1" y="1138"/>
                  </a:lnTo>
                  <a:lnTo>
                    <a:pt x="4" y="1167"/>
                  </a:lnTo>
                  <a:lnTo>
                    <a:pt x="10" y="1197"/>
                  </a:lnTo>
                  <a:lnTo>
                    <a:pt x="18" y="1225"/>
                  </a:lnTo>
                  <a:lnTo>
                    <a:pt x="27" y="1254"/>
                  </a:lnTo>
                  <a:lnTo>
                    <a:pt x="39" y="1281"/>
                  </a:lnTo>
                  <a:lnTo>
                    <a:pt x="53" y="1308"/>
                  </a:lnTo>
                  <a:lnTo>
                    <a:pt x="68" y="1334"/>
                  </a:lnTo>
                  <a:lnTo>
                    <a:pt x="84" y="1361"/>
                  </a:lnTo>
                  <a:lnTo>
                    <a:pt x="104" y="1385"/>
                  </a:lnTo>
                  <a:lnTo>
                    <a:pt x="125" y="1409"/>
                  </a:lnTo>
                  <a:lnTo>
                    <a:pt x="146" y="1434"/>
                  </a:lnTo>
                  <a:lnTo>
                    <a:pt x="170" y="1456"/>
                  </a:lnTo>
                  <a:lnTo>
                    <a:pt x="196" y="1479"/>
                  </a:lnTo>
                  <a:lnTo>
                    <a:pt x="223" y="1500"/>
                  </a:lnTo>
                  <a:lnTo>
                    <a:pt x="252" y="1520"/>
                  </a:lnTo>
                  <a:lnTo>
                    <a:pt x="281" y="1539"/>
                  </a:lnTo>
                  <a:lnTo>
                    <a:pt x="312" y="1557"/>
                  </a:lnTo>
                  <a:lnTo>
                    <a:pt x="344" y="1575"/>
                  </a:lnTo>
                  <a:lnTo>
                    <a:pt x="377" y="1591"/>
                  </a:lnTo>
                  <a:lnTo>
                    <a:pt x="412" y="1607"/>
                  </a:lnTo>
                  <a:lnTo>
                    <a:pt x="448" y="1621"/>
                  </a:lnTo>
                  <a:lnTo>
                    <a:pt x="486" y="1633"/>
                  </a:lnTo>
                  <a:lnTo>
                    <a:pt x="524" y="1645"/>
                  </a:lnTo>
                  <a:lnTo>
                    <a:pt x="563" y="1655"/>
                  </a:lnTo>
                  <a:lnTo>
                    <a:pt x="602" y="1664"/>
                  </a:lnTo>
                  <a:lnTo>
                    <a:pt x="643" y="1672"/>
                  </a:lnTo>
                  <a:lnTo>
                    <a:pt x="684" y="1680"/>
                  </a:lnTo>
                  <a:lnTo>
                    <a:pt x="726" y="1684"/>
                  </a:lnTo>
                  <a:lnTo>
                    <a:pt x="770" y="1689"/>
                  </a:lnTo>
                  <a:lnTo>
                    <a:pt x="812" y="1690"/>
                  </a:lnTo>
                  <a:lnTo>
                    <a:pt x="857" y="1692"/>
                  </a:lnTo>
                  <a:lnTo>
                    <a:pt x="857" y="1692"/>
                  </a:lnTo>
                  <a:lnTo>
                    <a:pt x="919" y="1689"/>
                  </a:lnTo>
                  <a:lnTo>
                    <a:pt x="981" y="1684"/>
                  </a:lnTo>
                  <a:lnTo>
                    <a:pt x="1040" y="1678"/>
                  </a:lnTo>
                  <a:lnTo>
                    <a:pt x="1099" y="1668"/>
                  </a:lnTo>
                  <a:lnTo>
                    <a:pt x="1155" y="1654"/>
                  </a:lnTo>
                  <a:lnTo>
                    <a:pt x="1211" y="1639"/>
                  </a:lnTo>
                  <a:lnTo>
                    <a:pt x="1263" y="1621"/>
                  </a:lnTo>
                  <a:lnTo>
                    <a:pt x="1313" y="1601"/>
                  </a:lnTo>
                  <a:lnTo>
                    <a:pt x="1313" y="1601"/>
                  </a:lnTo>
                  <a:lnTo>
                    <a:pt x="1340" y="1616"/>
                  </a:lnTo>
                  <a:lnTo>
                    <a:pt x="1368" y="1631"/>
                  </a:lnTo>
                  <a:lnTo>
                    <a:pt x="1395" y="1645"/>
                  </a:lnTo>
                  <a:lnTo>
                    <a:pt x="1423" y="1657"/>
                  </a:lnTo>
                  <a:lnTo>
                    <a:pt x="1454" y="1669"/>
                  </a:lnTo>
                  <a:lnTo>
                    <a:pt x="1484" y="1681"/>
                  </a:lnTo>
                  <a:lnTo>
                    <a:pt x="1515" y="1690"/>
                  </a:lnTo>
                  <a:lnTo>
                    <a:pt x="1549" y="1699"/>
                  </a:lnTo>
                  <a:lnTo>
                    <a:pt x="1580" y="1708"/>
                  </a:lnTo>
                  <a:lnTo>
                    <a:pt x="1615" y="1716"/>
                  </a:lnTo>
                  <a:lnTo>
                    <a:pt x="1648" y="1722"/>
                  </a:lnTo>
                  <a:lnTo>
                    <a:pt x="1685" y="1726"/>
                  </a:lnTo>
                  <a:lnTo>
                    <a:pt x="1719" y="1731"/>
                  </a:lnTo>
                  <a:lnTo>
                    <a:pt x="1755" y="1734"/>
                  </a:lnTo>
                  <a:lnTo>
                    <a:pt x="1792" y="1735"/>
                  </a:lnTo>
                  <a:lnTo>
                    <a:pt x="1829" y="1735"/>
                  </a:lnTo>
                  <a:lnTo>
                    <a:pt x="1829" y="1735"/>
                  </a:lnTo>
                  <a:lnTo>
                    <a:pt x="1873" y="1735"/>
                  </a:lnTo>
                  <a:lnTo>
                    <a:pt x="1917" y="1732"/>
                  </a:lnTo>
                  <a:lnTo>
                    <a:pt x="1961" y="1728"/>
                  </a:lnTo>
                  <a:lnTo>
                    <a:pt x="2003" y="1722"/>
                  </a:lnTo>
                  <a:lnTo>
                    <a:pt x="2044" y="1716"/>
                  </a:lnTo>
                  <a:lnTo>
                    <a:pt x="2085" y="1707"/>
                  </a:lnTo>
                  <a:lnTo>
                    <a:pt x="2124" y="1696"/>
                  </a:lnTo>
                  <a:lnTo>
                    <a:pt x="2162" y="1684"/>
                  </a:lnTo>
                  <a:lnTo>
                    <a:pt x="2199" y="1671"/>
                  </a:lnTo>
                  <a:lnTo>
                    <a:pt x="2236" y="1657"/>
                  </a:lnTo>
                  <a:lnTo>
                    <a:pt x="2270" y="1640"/>
                  </a:lnTo>
                  <a:lnTo>
                    <a:pt x="2303" y="1624"/>
                  </a:lnTo>
                  <a:lnTo>
                    <a:pt x="2335" y="1606"/>
                  </a:lnTo>
                  <a:lnTo>
                    <a:pt x="2365" y="1588"/>
                  </a:lnTo>
                  <a:lnTo>
                    <a:pt x="2394" y="1566"/>
                  </a:lnTo>
                  <a:lnTo>
                    <a:pt x="2421" y="1545"/>
                  </a:lnTo>
                  <a:lnTo>
                    <a:pt x="2421" y="1545"/>
                  </a:lnTo>
                  <a:lnTo>
                    <a:pt x="2448" y="1560"/>
                  </a:lnTo>
                  <a:lnTo>
                    <a:pt x="2474" y="1575"/>
                  </a:lnTo>
                  <a:lnTo>
                    <a:pt x="2503" y="1589"/>
                  </a:lnTo>
                  <a:lnTo>
                    <a:pt x="2531" y="1601"/>
                  </a:lnTo>
                  <a:lnTo>
                    <a:pt x="2562" y="1613"/>
                  </a:lnTo>
                  <a:lnTo>
                    <a:pt x="2592" y="1625"/>
                  </a:lnTo>
                  <a:lnTo>
                    <a:pt x="2624" y="1634"/>
                  </a:lnTo>
                  <a:lnTo>
                    <a:pt x="2655" y="1645"/>
                  </a:lnTo>
                  <a:lnTo>
                    <a:pt x="2688" y="1652"/>
                  </a:lnTo>
                  <a:lnTo>
                    <a:pt x="2722" y="1660"/>
                  </a:lnTo>
                  <a:lnTo>
                    <a:pt x="2756" y="1666"/>
                  </a:lnTo>
                  <a:lnTo>
                    <a:pt x="2791" y="1671"/>
                  </a:lnTo>
                  <a:lnTo>
                    <a:pt x="2827" y="1675"/>
                  </a:lnTo>
                  <a:lnTo>
                    <a:pt x="2864" y="1678"/>
                  </a:lnTo>
                  <a:lnTo>
                    <a:pt x="2900" y="1680"/>
                  </a:lnTo>
                  <a:lnTo>
                    <a:pt x="2936" y="1680"/>
                  </a:lnTo>
                  <a:lnTo>
                    <a:pt x="2936" y="1680"/>
                  </a:lnTo>
                  <a:lnTo>
                    <a:pt x="2975" y="1680"/>
                  </a:lnTo>
                  <a:lnTo>
                    <a:pt x="3015" y="1678"/>
                  </a:lnTo>
                  <a:lnTo>
                    <a:pt x="3054" y="1674"/>
                  </a:lnTo>
                  <a:lnTo>
                    <a:pt x="3092" y="1669"/>
                  </a:lnTo>
                  <a:lnTo>
                    <a:pt x="3128" y="1663"/>
                  </a:lnTo>
                  <a:lnTo>
                    <a:pt x="3165" y="1657"/>
                  </a:lnTo>
                  <a:lnTo>
                    <a:pt x="3200" y="1648"/>
                  </a:lnTo>
                  <a:lnTo>
                    <a:pt x="3235" y="1639"/>
                  </a:lnTo>
                  <a:lnTo>
                    <a:pt x="3270" y="1628"/>
                  </a:lnTo>
                  <a:lnTo>
                    <a:pt x="3303" y="1616"/>
                  </a:lnTo>
                  <a:lnTo>
                    <a:pt x="3335" y="1604"/>
                  </a:lnTo>
                  <a:lnTo>
                    <a:pt x="3366" y="1591"/>
                  </a:lnTo>
                  <a:lnTo>
                    <a:pt x="3396" y="1575"/>
                  </a:lnTo>
                  <a:lnTo>
                    <a:pt x="3425" y="1560"/>
                  </a:lnTo>
                  <a:lnTo>
                    <a:pt x="3452" y="1544"/>
                  </a:lnTo>
                  <a:lnTo>
                    <a:pt x="3479" y="1527"/>
                  </a:lnTo>
                  <a:lnTo>
                    <a:pt x="3505" y="1509"/>
                  </a:lnTo>
                  <a:lnTo>
                    <a:pt x="3529" y="1489"/>
                  </a:lnTo>
                  <a:lnTo>
                    <a:pt x="3552" y="1470"/>
                  </a:lnTo>
                  <a:lnTo>
                    <a:pt x="3573" y="1449"/>
                  </a:lnTo>
                  <a:lnTo>
                    <a:pt x="3593" y="1428"/>
                  </a:lnTo>
                  <a:lnTo>
                    <a:pt x="3612" y="1406"/>
                  </a:lnTo>
                  <a:lnTo>
                    <a:pt x="3629" y="1384"/>
                  </a:lnTo>
                  <a:lnTo>
                    <a:pt x="3644" y="1360"/>
                  </a:lnTo>
                  <a:lnTo>
                    <a:pt x="3658" y="1337"/>
                  </a:lnTo>
                  <a:lnTo>
                    <a:pt x="3670" y="1313"/>
                  </a:lnTo>
                  <a:lnTo>
                    <a:pt x="3680" y="1287"/>
                  </a:lnTo>
                  <a:lnTo>
                    <a:pt x="3689" y="1262"/>
                  </a:lnTo>
                  <a:lnTo>
                    <a:pt x="3695" y="1236"/>
                  </a:lnTo>
                  <a:lnTo>
                    <a:pt x="3701" y="1210"/>
                  </a:lnTo>
                  <a:lnTo>
                    <a:pt x="3703" y="1183"/>
                  </a:lnTo>
                  <a:lnTo>
                    <a:pt x="3704" y="1156"/>
                  </a:lnTo>
                  <a:lnTo>
                    <a:pt x="3704" y="1156"/>
                  </a:lnTo>
                  <a:lnTo>
                    <a:pt x="3703" y="1127"/>
                  </a:lnTo>
                  <a:lnTo>
                    <a:pt x="3700" y="1097"/>
                  </a:lnTo>
                  <a:lnTo>
                    <a:pt x="3694" y="1068"/>
                  </a:lnTo>
                  <a:lnTo>
                    <a:pt x="3685" y="1040"/>
                  </a:lnTo>
                  <a:lnTo>
                    <a:pt x="3674" y="1013"/>
                  </a:lnTo>
                  <a:lnTo>
                    <a:pt x="3662" y="985"/>
                  </a:lnTo>
                  <a:lnTo>
                    <a:pt x="3647" y="958"/>
                  </a:lnTo>
                  <a:lnTo>
                    <a:pt x="3630" y="933"/>
                  </a:lnTo>
                  <a:lnTo>
                    <a:pt x="3612" y="907"/>
                  </a:lnTo>
                  <a:lnTo>
                    <a:pt x="3591" y="883"/>
                  </a:lnTo>
                  <a:lnTo>
                    <a:pt x="3569" y="859"/>
                  </a:lnTo>
                  <a:lnTo>
                    <a:pt x="3544" y="838"/>
                  </a:lnTo>
                  <a:lnTo>
                    <a:pt x="3519" y="815"/>
                  </a:lnTo>
                  <a:lnTo>
                    <a:pt x="3492" y="794"/>
                  </a:lnTo>
                  <a:lnTo>
                    <a:pt x="3461" y="774"/>
                  </a:lnTo>
                  <a:lnTo>
                    <a:pt x="3431" y="756"/>
                  </a:lnTo>
                  <a:lnTo>
                    <a:pt x="3431" y="756"/>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08" name="Freeform 5"/>
            <p:cNvSpPr>
              <a:spLocks/>
            </p:cNvSpPr>
            <p:nvPr/>
          </p:nvSpPr>
          <p:spPr bwMode="auto">
            <a:xfrm>
              <a:off x="2743200" y="533400"/>
              <a:ext cx="888098" cy="762000"/>
            </a:xfrm>
            <a:custGeom>
              <a:avLst/>
              <a:gdLst/>
              <a:ahLst/>
              <a:cxnLst>
                <a:cxn ang="0">
                  <a:pos x="6289" y="2962"/>
                </a:cxn>
                <a:cxn ang="0">
                  <a:pos x="6350" y="2602"/>
                </a:cxn>
                <a:cxn ang="0">
                  <a:pos x="6322" y="2354"/>
                </a:cxn>
                <a:cxn ang="0">
                  <a:pos x="6225" y="2099"/>
                </a:cxn>
                <a:cxn ang="0">
                  <a:pos x="6071" y="1880"/>
                </a:cxn>
                <a:cxn ang="0">
                  <a:pos x="5973" y="1670"/>
                </a:cxn>
                <a:cxn ang="0">
                  <a:pos x="6013" y="1291"/>
                </a:cxn>
                <a:cxn ang="0">
                  <a:pos x="5884" y="903"/>
                </a:cxn>
                <a:cxn ang="0">
                  <a:pos x="5607" y="613"/>
                </a:cxn>
                <a:cxn ang="0">
                  <a:pos x="5229" y="464"/>
                </a:cxn>
                <a:cxn ang="0">
                  <a:pos x="4893" y="475"/>
                </a:cxn>
                <a:cxn ang="0">
                  <a:pos x="4679" y="404"/>
                </a:cxn>
                <a:cxn ang="0">
                  <a:pos x="4461" y="261"/>
                </a:cxn>
                <a:cxn ang="0">
                  <a:pos x="4212" y="168"/>
                </a:cxn>
                <a:cxn ang="0">
                  <a:pos x="3940" y="136"/>
                </a:cxn>
                <a:cxn ang="0">
                  <a:pos x="3654" y="172"/>
                </a:cxn>
                <a:cxn ang="0">
                  <a:pos x="3394" y="275"/>
                </a:cxn>
                <a:cxn ang="0">
                  <a:pos x="3007" y="57"/>
                </a:cxn>
                <a:cxn ang="0">
                  <a:pos x="2613" y="0"/>
                </a:cxn>
                <a:cxn ang="0">
                  <a:pos x="2295" y="56"/>
                </a:cxn>
                <a:cxn ang="0">
                  <a:pos x="2014" y="194"/>
                </a:cxn>
                <a:cxn ang="0">
                  <a:pos x="1782" y="398"/>
                </a:cxn>
                <a:cxn ang="0">
                  <a:pos x="1505" y="491"/>
                </a:cxn>
                <a:cxn ang="0">
                  <a:pos x="1274" y="515"/>
                </a:cxn>
                <a:cxn ang="0">
                  <a:pos x="864" y="687"/>
                </a:cxn>
                <a:cxn ang="0">
                  <a:pos x="525" y="1043"/>
                </a:cxn>
                <a:cxn ang="0">
                  <a:pos x="377" y="1435"/>
                </a:cxn>
                <a:cxn ang="0">
                  <a:pos x="360" y="1685"/>
                </a:cxn>
                <a:cxn ang="0">
                  <a:pos x="395" y="2018"/>
                </a:cxn>
                <a:cxn ang="0">
                  <a:pos x="207" y="2225"/>
                </a:cxn>
                <a:cxn ang="0">
                  <a:pos x="75" y="2472"/>
                </a:cxn>
                <a:cxn ang="0">
                  <a:pos x="7" y="2752"/>
                </a:cxn>
                <a:cxn ang="0">
                  <a:pos x="21" y="3104"/>
                </a:cxn>
                <a:cxn ang="0">
                  <a:pos x="207" y="3541"/>
                </a:cxn>
                <a:cxn ang="0">
                  <a:pos x="250" y="3793"/>
                </a:cxn>
                <a:cxn ang="0">
                  <a:pos x="198" y="4047"/>
                </a:cxn>
                <a:cxn ang="0">
                  <a:pos x="239" y="4390"/>
                </a:cxn>
                <a:cxn ang="0">
                  <a:pos x="443" y="4746"/>
                </a:cxn>
                <a:cxn ang="0">
                  <a:pos x="776" y="4982"/>
                </a:cxn>
                <a:cxn ang="0">
                  <a:pos x="1146" y="5056"/>
                </a:cxn>
                <a:cxn ang="0">
                  <a:pos x="1380" y="5027"/>
                </a:cxn>
                <a:cxn ang="0">
                  <a:pos x="1632" y="5080"/>
                </a:cxn>
                <a:cxn ang="0">
                  <a:pos x="1865" y="5293"/>
                </a:cxn>
                <a:cxn ang="0">
                  <a:pos x="2150" y="5436"/>
                </a:cxn>
                <a:cxn ang="0">
                  <a:pos x="2475" y="5493"/>
                </a:cxn>
                <a:cxn ang="0">
                  <a:pos x="2727" y="5473"/>
                </a:cxn>
                <a:cxn ang="0">
                  <a:pos x="2983" y="5393"/>
                </a:cxn>
                <a:cxn ang="0">
                  <a:pos x="3209" y="5258"/>
                </a:cxn>
                <a:cxn ang="0">
                  <a:pos x="3390" y="5151"/>
                </a:cxn>
                <a:cxn ang="0">
                  <a:pos x="3737" y="5345"/>
                </a:cxn>
                <a:cxn ang="0">
                  <a:pos x="4070" y="5384"/>
                </a:cxn>
                <a:cxn ang="0">
                  <a:pos x="4331" y="5329"/>
                </a:cxn>
                <a:cxn ang="0">
                  <a:pos x="4560" y="5205"/>
                </a:cxn>
                <a:cxn ang="0">
                  <a:pos x="4745" y="5026"/>
                </a:cxn>
                <a:cxn ang="0">
                  <a:pos x="4931" y="5006"/>
                </a:cxn>
                <a:cxn ang="0">
                  <a:pos x="5196" y="5052"/>
                </a:cxn>
                <a:cxn ang="0">
                  <a:pos x="5433" y="5040"/>
                </a:cxn>
                <a:cxn ang="0">
                  <a:pos x="5804" y="4915"/>
                </a:cxn>
                <a:cxn ang="0">
                  <a:pos x="6176" y="4594"/>
                </a:cxn>
                <a:cxn ang="0">
                  <a:pos x="6375" y="4166"/>
                </a:cxn>
                <a:cxn ang="0">
                  <a:pos x="6403" y="3908"/>
                </a:cxn>
                <a:cxn ang="0">
                  <a:pos x="6339" y="3531"/>
                </a:cxn>
                <a:cxn ang="0">
                  <a:pos x="6164" y="3207"/>
                </a:cxn>
              </a:cxnLst>
              <a:rect l="0" t="0" r="r" b="b"/>
              <a:pathLst>
                <a:path w="6403" h="5493">
                  <a:moveTo>
                    <a:pt x="6164" y="3207"/>
                  </a:moveTo>
                  <a:lnTo>
                    <a:pt x="6164" y="3207"/>
                  </a:lnTo>
                  <a:lnTo>
                    <a:pt x="6185" y="3174"/>
                  </a:lnTo>
                  <a:lnTo>
                    <a:pt x="6205" y="3141"/>
                  </a:lnTo>
                  <a:lnTo>
                    <a:pt x="6225" y="3106"/>
                  </a:lnTo>
                  <a:lnTo>
                    <a:pt x="6243" y="3072"/>
                  </a:lnTo>
                  <a:lnTo>
                    <a:pt x="6259" y="3035"/>
                  </a:lnTo>
                  <a:lnTo>
                    <a:pt x="6275" y="2999"/>
                  </a:lnTo>
                  <a:lnTo>
                    <a:pt x="6289" y="2962"/>
                  </a:lnTo>
                  <a:lnTo>
                    <a:pt x="6302" y="2925"/>
                  </a:lnTo>
                  <a:lnTo>
                    <a:pt x="6312" y="2886"/>
                  </a:lnTo>
                  <a:lnTo>
                    <a:pt x="6323" y="2847"/>
                  </a:lnTo>
                  <a:lnTo>
                    <a:pt x="6331" y="2807"/>
                  </a:lnTo>
                  <a:lnTo>
                    <a:pt x="6338" y="2767"/>
                  </a:lnTo>
                  <a:lnTo>
                    <a:pt x="6343" y="2727"/>
                  </a:lnTo>
                  <a:lnTo>
                    <a:pt x="6348" y="2686"/>
                  </a:lnTo>
                  <a:lnTo>
                    <a:pt x="6350" y="2644"/>
                  </a:lnTo>
                  <a:lnTo>
                    <a:pt x="6350" y="2602"/>
                  </a:lnTo>
                  <a:lnTo>
                    <a:pt x="6350" y="2602"/>
                  </a:lnTo>
                  <a:lnTo>
                    <a:pt x="6350" y="2570"/>
                  </a:lnTo>
                  <a:lnTo>
                    <a:pt x="6349" y="2538"/>
                  </a:lnTo>
                  <a:lnTo>
                    <a:pt x="6346" y="2507"/>
                  </a:lnTo>
                  <a:lnTo>
                    <a:pt x="6343" y="2476"/>
                  </a:lnTo>
                  <a:lnTo>
                    <a:pt x="6339" y="2445"/>
                  </a:lnTo>
                  <a:lnTo>
                    <a:pt x="6333" y="2414"/>
                  </a:lnTo>
                  <a:lnTo>
                    <a:pt x="6328" y="2384"/>
                  </a:lnTo>
                  <a:lnTo>
                    <a:pt x="6322" y="2354"/>
                  </a:lnTo>
                  <a:lnTo>
                    <a:pt x="6313" y="2324"/>
                  </a:lnTo>
                  <a:lnTo>
                    <a:pt x="6305" y="2295"/>
                  </a:lnTo>
                  <a:lnTo>
                    <a:pt x="6297" y="2265"/>
                  </a:lnTo>
                  <a:lnTo>
                    <a:pt x="6286" y="2237"/>
                  </a:lnTo>
                  <a:lnTo>
                    <a:pt x="6276" y="2209"/>
                  </a:lnTo>
                  <a:lnTo>
                    <a:pt x="6264" y="2180"/>
                  </a:lnTo>
                  <a:lnTo>
                    <a:pt x="6252" y="2153"/>
                  </a:lnTo>
                  <a:lnTo>
                    <a:pt x="6239" y="2126"/>
                  </a:lnTo>
                  <a:lnTo>
                    <a:pt x="6225" y="2099"/>
                  </a:lnTo>
                  <a:lnTo>
                    <a:pt x="6211" y="2073"/>
                  </a:lnTo>
                  <a:lnTo>
                    <a:pt x="6196" y="2047"/>
                  </a:lnTo>
                  <a:lnTo>
                    <a:pt x="6180" y="2021"/>
                  </a:lnTo>
                  <a:lnTo>
                    <a:pt x="6164" y="1997"/>
                  </a:lnTo>
                  <a:lnTo>
                    <a:pt x="6146" y="1972"/>
                  </a:lnTo>
                  <a:lnTo>
                    <a:pt x="6129" y="1948"/>
                  </a:lnTo>
                  <a:lnTo>
                    <a:pt x="6110" y="1925"/>
                  </a:lnTo>
                  <a:lnTo>
                    <a:pt x="6091" y="1902"/>
                  </a:lnTo>
                  <a:lnTo>
                    <a:pt x="6071" y="1880"/>
                  </a:lnTo>
                  <a:lnTo>
                    <a:pt x="6051" y="1859"/>
                  </a:lnTo>
                  <a:lnTo>
                    <a:pt x="6030" y="1838"/>
                  </a:lnTo>
                  <a:lnTo>
                    <a:pt x="6008" y="1816"/>
                  </a:lnTo>
                  <a:lnTo>
                    <a:pt x="5986" y="1796"/>
                  </a:lnTo>
                  <a:lnTo>
                    <a:pt x="5964" y="1778"/>
                  </a:lnTo>
                  <a:lnTo>
                    <a:pt x="5940" y="1759"/>
                  </a:lnTo>
                  <a:lnTo>
                    <a:pt x="5940" y="1759"/>
                  </a:lnTo>
                  <a:lnTo>
                    <a:pt x="5958" y="1715"/>
                  </a:lnTo>
                  <a:lnTo>
                    <a:pt x="5973" y="1670"/>
                  </a:lnTo>
                  <a:lnTo>
                    <a:pt x="5987" y="1626"/>
                  </a:lnTo>
                  <a:lnTo>
                    <a:pt x="5998" y="1579"/>
                  </a:lnTo>
                  <a:lnTo>
                    <a:pt x="6007" y="1531"/>
                  </a:lnTo>
                  <a:lnTo>
                    <a:pt x="6013" y="1484"/>
                  </a:lnTo>
                  <a:lnTo>
                    <a:pt x="6017" y="1435"/>
                  </a:lnTo>
                  <a:lnTo>
                    <a:pt x="6018" y="1385"/>
                  </a:lnTo>
                  <a:lnTo>
                    <a:pt x="6018" y="1385"/>
                  </a:lnTo>
                  <a:lnTo>
                    <a:pt x="6017" y="1338"/>
                  </a:lnTo>
                  <a:lnTo>
                    <a:pt x="6013" y="1291"/>
                  </a:lnTo>
                  <a:lnTo>
                    <a:pt x="6007" y="1244"/>
                  </a:lnTo>
                  <a:lnTo>
                    <a:pt x="5999" y="1198"/>
                  </a:lnTo>
                  <a:lnTo>
                    <a:pt x="5988" y="1153"/>
                  </a:lnTo>
                  <a:lnTo>
                    <a:pt x="5977" y="1109"/>
                  </a:lnTo>
                  <a:lnTo>
                    <a:pt x="5961" y="1065"/>
                  </a:lnTo>
                  <a:lnTo>
                    <a:pt x="5945" y="1023"/>
                  </a:lnTo>
                  <a:lnTo>
                    <a:pt x="5926" y="981"/>
                  </a:lnTo>
                  <a:lnTo>
                    <a:pt x="5906" y="941"/>
                  </a:lnTo>
                  <a:lnTo>
                    <a:pt x="5884" y="903"/>
                  </a:lnTo>
                  <a:lnTo>
                    <a:pt x="5859" y="865"/>
                  </a:lnTo>
                  <a:lnTo>
                    <a:pt x="5833" y="828"/>
                  </a:lnTo>
                  <a:lnTo>
                    <a:pt x="5806" y="793"/>
                  </a:lnTo>
                  <a:lnTo>
                    <a:pt x="5776" y="759"/>
                  </a:lnTo>
                  <a:lnTo>
                    <a:pt x="5746" y="727"/>
                  </a:lnTo>
                  <a:lnTo>
                    <a:pt x="5713" y="696"/>
                  </a:lnTo>
                  <a:lnTo>
                    <a:pt x="5679" y="667"/>
                  </a:lnTo>
                  <a:lnTo>
                    <a:pt x="5643" y="639"/>
                  </a:lnTo>
                  <a:lnTo>
                    <a:pt x="5607" y="613"/>
                  </a:lnTo>
                  <a:lnTo>
                    <a:pt x="5569" y="589"/>
                  </a:lnTo>
                  <a:lnTo>
                    <a:pt x="5530" y="567"/>
                  </a:lnTo>
                  <a:lnTo>
                    <a:pt x="5490" y="546"/>
                  </a:lnTo>
                  <a:lnTo>
                    <a:pt x="5449" y="527"/>
                  </a:lnTo>
                  <a:lnTo>
                    <a:pt x="5407" y="510"/>
                  </a:lnTo>
                  <a:lnTo>
                    <a:pt x="5363" y="496"/>
                  </a:lnTo>
                  <a:lnTo>
                    <a:pt x="5319" y="483"/>
                  </a:lnTo>
                  <a:lnTo>
                    <a:pt x="5275" y="473"/>
                  </a:lnTo>
                  <a:lnTo>
                    <a:pt x="5229" y="464"/>
                  </a:lnTo>
                  <a:lnTo>
                    <a:pt x="5182" y="459"/>
                  </a:lnTo>
                  <a:lnTo>
                    <a:pt x="5135" y="455"/>
                  </a:lnTo>
                  <a:lnTo>
                    <a:pt x="5086" y="454"/>
                  </a:lnTo>
                  <a:lnTo>
                    <a:pt x="5086" y="454"/>
                  </a:lnTo>
                  <a:lnTo>
                    <a:pt x="5046" y="455"/>
                  </a:lnTo>
                  <a:lnTo>
                    <a:pt x="5007" y="457"/>
                  </a:lnTo>
                  <a:lnTo>
                    <a:pt x="4969" y="462"/>
                  </a:lnTo>
                  <a:lnTo>
                    <a:pt x="4931" y="467"/>
                  </a:lnTo>
                  <a:lnTo>
                    <a:pt x="4893" y="475"/>
                  </a:lnTo>
                  <a:lnTo>
                    <a:pt x="4855" y="483"/>
                  </a:lnTo>
                  <a:lnTo>
                    <a:pt x="4819" y="494"/>
                  </a:lnTo>
                  <a:lnTo>
                    <a:pt x="4782" y="504"/>
                  </a:lnTo>
                  <a:lnTo>
                    <a:pt x="4782" y="504"/>
                  </a:lnTo>
                  <a:lnTo>
                    <a:pt x="4764" y="484"/>
                  </a:lnTo>
                  <a:lnTo>
                    <a:pt x="4742" y="463"/>
                  </a:lnTo>
                  <a:lnTo>
                    <a:pt x="4721" y="443"/>
                  </a:lnTo>
                  <a:lnTo>
                    <a:pt x="4700" y="424"/>
                  </a:lnTo>
                  <a:lnTo>
                    <a:pt x="4679" y="404"/>
                  </a:lnTo>
                  <a:lnTo>
                    <a:pt x="4656" y="387"/>
                  </a:lnTo>
                  <a:lnTo>
                    <a:pt x="4633" y="369"/>
                  </a:lnTo>
                  <a:lnTo>
                    <a:pt x="4611" y="351"/>
                  </a:lnTo>
                  <a:lnTo>
                    <a:pt x="4586" y="335"/>
                  </a:lnTo>
                  <a:lnTo>
                    <a:pt x="4562" y="318"/>
                  </a:lnTo>
                  <a:lnTo>
                    <a:pt x="4538" y="303"/>
                  </a:lnTo>
                  <a:lnTo>
                    <a:pt x="4513" y="288"/>
                  </a:lnTo>
                  <a:lnTo>
                    <a:pt x="4487" y="274"/>
                  </a:lnTo>
                  <a:lnTo>
                    <a:pt x="4461" y="261"/>
                  </a:lnTo>
                  <a:lnTo>
                    <a:pt x="4435" y="248"/>
                  </a:lnTo>
                  <a:lnTo>
                    <a:pt x="4408" y="235"/>
                  </a:lnTo>
                  <a:lnTo>
                    <a:pt x="4381" y="223"/>
                  </a:lnTo>
                  <a:lnTo>
                    <a:pt x="4354" y="212"/>
                  </a:lnTo>
                  <a:lnTo>
                    <a:pt x="4327" y="202"/>
                  </a:lnTo>
                  <a:lnTo>
                    <a:pt x="4298" y="192"/>
                  </a:lnTo>
                  <a:lnTo>
                    <a:pt x="4270" y="184"/>
                  </a:lnTo>
                  <a:lnTo>
                    <a:pt x="4242" y="176"/>
                  </a:lnTo>
                  <a:lnTo>
                    <a:pt x="4212" y="168"/>
                  </a:lnTo>
                  <a:lnTo>
                    <a:pt x="4183" y="162"/>
                  </a:lnTo>
                  <a:lnTo>
                    <a:pt x="4154" y="156"/>
                  </a:lnTo>
                  <a:lnTo>
                    <a:pt x="4124" y="150"/>
                  </a:lnTo>
                  <a:lnTo>
                    <a:pt x="4095" y="145"/>
                  </a:lnTo>
                  <a:lnTo>
                    <a:pt x="4064" y="142"/>
                  </a:lnTo>
                  <a:lnTo>
                    <a:pt x="4033" y="139"/>
                  </a:lnTo>
                  <a:lnTo>
                    <a:pt x="4003" y="137"/>
                  </a:lnTo>
                  <a:lnTo>
                    <a:pt x="3972" y="136"/>
                  </a:lnTo>
                  <a:lnTo>
                    <a:pt x="3940" y="136"/>
                  </a:lnTo>
                  <a:lnTo>
                    <a:pt x="3940" y="136"/>
                  </a:lnTo>
                  <a:lnTo>
                    <a:pt x="3904" y="136"/>
                  </a:lnTo>
                  <a:lnTo>
                    <a:pt x="3867" y="138"/>
                  </a:lnTo>
                  <a:lnTo>
                    <a:pt x="3831" y="141"/>
                  </a:lnTo>
                  <a:lnTo>
                    <a:pt x="3794" y="145"/>
                  </a:lnTo>
                  <a:lnTo>
                    <a:pt x="3759" y="150"/>
                  </a:lnTo>
                  <a:lnTo>
                    <a:pt x="3724" y="156"/>
                  </a:lnTo>
                  <a:lnTo>
                    <a:pt x="3688" y="163"/>
                  </a:lnTo>
                  <a:lnTo>
                    <a:pt x="3654" y="172"/>
                  </a:lnTo>
                  <a:lnTo>
                    <a:pt x="3620" y="181"/>
                  </a:lnTo>
                  <a:lnTo>
                    <a:pt x="3586" y="191"/>
                  </a:lnTo>
                  <a:lnTo>
                    <a:pt x="3553" y="203"/>
                  </a:lnTo>
                  <a:lnTo>
                    <a:pt x="3520" y="216"/>
                  </a:lnTo>
                  <a:lnTo>
                    <a:pt x="3488" y="229"/>
                  </a:lnTo>
                  <a:lnTo>
                    <a:pt x="3456" y="243"/>
                  </a:lnTo>
                  <a:lnTo>
                    <a:pt x="3425" y="258"/>
                  </a:lnTo>
                  <a:lnTo>
                    <a:pt x="3394" y="275"/>
                  </a:lnTo>
                  <a:lnTo>
                    <a:pt x="3394" y="275"/>
                  </a:lnTo>
                  <a:lnTo>
                    <a:pt x="3356" y="243"/>
                  </a:lnTo>
                  <a:lnTo>
                    <a:pt x="3316" y="214"/>
                  </a:lnTo>
                  <a:lnTo>
                    <a:pt x="3275" y="185"/>
                  </a:lnTo>
                  <a:lnTo>
                    <a:pt x="3234" y="159"/>
                  </a:lnTo>
                  <a:lnTo>
                    <a:pt x="3190" y="135"/>
                  </a:lnTo>
                  <a:lnTo>
                    <a:pt x="3146" y="112"/>
                  </a:lnTo>
                  <a:lnTo>
                    <a:pt x="3101" y="92"/>
                  </a:lnTo>
                  <a:lnTo>
                    <a:pt x="3054" y="73"/>
                  </a:lnTo>
                  <a:lnTo>
                    <a:pt x="3007" y="57"/>
                  </a:lnTo>
                  <a:lnTo>
                    <a:pt x="2958" y="42"/>
                  </a:lnTo>
                  <a:lnTo>
                    <a:pt x="2909" y="29"/>
                  </a:lnTo>
                  <a:lnTo>
                    <a:pt x="2858" y="19"/>
                  </a:lnTo>
                  <a:lnTo>
                    <a:pt x="2808" y="11"/>
                  </a:lnTo>
                  <a:lnTo>
                    <a:pt x="2756" y="5"/>
                  </a:lnTo>
                  <a:lnTo>
                    <a:pt x="2704" y="2"/>
                  </a:lnTo>
                  <a:lnTo>
                    <a:pt x="2651" y="0"/>
                  </a:lnTo>
                  <a:lnTo>
                    <a:pt x="2651" y="0"/>
                  </a:lnTo>
                  <a:lnTo>
                    <a:pt x="2613" y="0"/>
                  </a:lnTo>
                  <a:lnTo>
                    <a:pt x="2577" y="3"/>
                  </a:lnTo>
                  <a:lnTo>
                    <a:pt x="2540" y="5"/>
                  </a:lnTo>
                  <a:lnTo>
                    <a:pt x="2504" y="10"/>
                  </a:lnTo>
                  <a:lnTo>
                    <a:pt x="2468" y="15"/>
                  </a:lnTo>
                  <a:lnTo>
                    <a:pt x="2433" y="20"/>
                  </a:lnTo>
                  <a:lnTo>
                    <a:pt x="2398" y="27"/>
                  </a:lnTo>
                  <a:lnTo>
                    <a:pt x="2364" y="37"/>
                  </a:lnTo>
                  <a:lnTo>
                    <a:pt x="2329" y="46"/>
                  </a:lnTo>
                  <a:lnTo>
                    <a:pt x="2295" y="56"/>
                  </a:lnTo>
                  <a:lnTo>
                    <a:pt x="2262" y="68"/>
                  </a:lnTo>
                  <a:lnTo>
                    <a:pt x="2229" y="80"/>
                  </a:lnTo>
                  <a:lnTo>
                    <a:pt x="2198" y="93"/>
                  </a:lnTo>
                  <a:lnTo>
                    <a:pt x="2165" y="108"/>
                  </a:lnTo>
                  <a:lnTo>
                    <a:pt x="2134" y="123"/>
                  </a:lnTo>
                  <a:lnTo>
                    <a:pt x="2103" y="139"/>
                  </a:lnTo>
                  <a:lnTo>
                    <a:pt x="2073" y="156"/>
                  </a:lnTo>
                  <a:lnTo>
                    <a:pt x="2043" y="175"/>
                  </a:lnTo>
                  <a:lnTo>
                    <a:pt x="2014" y="194"/>
                  </a:lnTo>
                  <a:lnTo>
                    <a:pt x="1986" y="212"/>
                  </a:lnTo>
                  <a:lnTo>
                    <a:pt x="1957" y="234"/>
                  </a:lnTo>
                  <a:lnTo>
                    <a:pt x="1930" y="255"/>
                  </a:lnTo>
                  <a:lnTo>
                    <a:pt x="1904" y="277"/>
                  </a:lnTo>
                  <a:lnTo>
                    <a:pt x="1878" y="300"/>
                  </a:lnTo>
                  <a:lnTo>
                    <a:pt x="1854" y="323"/>
                  </a:lnTo>
                  <a:lnTo>
                    <a:pt x="1829" y="348"/>
                  </a:lnTo>
                  <a:lnTo>
                    <a:pt x="1805" y="373"/>
                  </a:lnTo>
                  <a:lnTo>
                    <a:pt x="1782" y="398"/>
                  </a:lnTo>
                  <a:lnTo>
                    <a:pt x="1761" y="424"/>
                  </a:lnTo>
                  <a:lnTo>
                    <a:pt x="1739" y="453"/>
                  </a:lnTo>
                  <a:lnTo>
                    <a:pt x="1718" y="480"/>
                  </a:lnTo>
                  <a:lnTo>
                    <a:pt x="1698" y="508"/>
                  </a:lnTo>
                  <a:lnTo>
                    <a:pt x="1698" y="508"/>
                  </a:lnTo>
                  <a:lnTo>
                    <a:pt x="1651" y="501"/>
                  </a:lnTo>
                  <a:lnTo>
                    <a:pt x="1603" y="496"/>
                  </a:lnTo>
                  <a:lnTo>
                    <a:pt x="1555" y="493"/>
                  </a:lnTo>
                  <a:lnTo>
                    <a:pt x="1505" y="491"/>
                  </a:lnTo>
                  <a:lnTo>
                    <a:pt x="1505" y="491"/>
                  </a:lnTo>
                  <a:lnTo>
                    <a:pt x="1476" y="491"/>
                  </a:lnTo>
                  <a:lnTo>
                    <a:pt x="1446" y="493"/>
                  </a:lnTo>
                  <a:lnTo>
                    <a:pt x="1417" y="495"/>
                  </a:lnTo>
                  <a:lnTo>
                    <a:pt x="1388" y="497"/>
                  </a:lnTo>
                  <a:lnTo>
                    <a:pt x="1359" y="501"/>
                  </a:lnTo>
                  <a:lnTo>
                    <a:pt x="1331" y="504"/>
                  </a:lnTo>
                  <a:lnTo>
                    <a:pt x="1302" y="509"/>
                  </a:lnTo>
                  <a:lnTo>
                    <a:pt x="1274" y="515"/>
                  </a:lnTo>
                  <a:lnTo>
                    <a:pt x="1246" y="521"/>
                  </a:lnTo>
                  <a:lnTo>
                    <a:pt x="1219" y="528"/>
                  </a:lnTo>
                  <a:lnTo>
                    <a:pt x="1165" y="543"/>
                  </a:lnTo>
                  <a:lnTo>
                    <a:pt x="1112" y="561"/>
                  </a:lnTo>
                  <a:lnTo>
                    <a:pt x="1059" y="582"/>
                  </a:lnTo>
                  <a:lnTo>
                    <a:pt x="1008" y="605"/>
                  </a:lnTo>
                  <a:lnTo>
                    <a:pt x="959" y="630"/>
                  </a:lnTo>
                  <a:lnTo>
                    <a:pt x="912" y="658"/>
                  </a:lnTo>
                  <a:lnTo>
                    <a:pt x="864" y="687"/>
                  </a:lnTo>
                  <a:lnTo>
                    <a:pt x="820" y="719"/>
                  </a:lnTo>
                  <a:lnTo>
                    <a:pt x="776" y="753"/>
                  </a:lnTo>
                  <a:lnTo>
                    <a:pt x="735" y="789"/>
                  </a:lnTo>
                  <a:lnTo>
                    <a:pt x="695" y="827"/>
                  </a:lnTo>
                  <a:lnTo>
                    <a:pt x="657" y="867"/>
                  </a:lnTo>
                  <a:lnTo>
                    <a:pt x="621" y="908"/>
                  </a:lnTo>
                  <a:lnTo>
                    <a:pt x="588" y="952"/>
                  </a:lnTo>
                  <a:lnTo>
                    <a:pt x="555" y="997"/>
                  </a:lnTo>
                  <a:lnTo>
                    <a:pt x="525" y="1043"/>
                  </a:lnTo>
                  <a:lnTo>
                    <a:pt x="498" y="1091"/>
                  </a:lnTo>
                  <a:lnTo>
                    <a:pt x="472" y="1140"/>
                  </a:lnTo>
                  <a:lnTo>
                    <a:pt x="450" y="1191"/>
                  </a:lnTo>
                  <a:lnTo>
                    <a:pt x="429" y="1243"/>
                  </a:lnTo>
                  <a:lnTo>
                    <a:pt x="411" y="1297"/>
                  </a:lnTo>
                  <a:lnTo>
                    <a:pt x="396" y="1351"/>
                  </a:lnTo>
                  <a:lnTo>
                    <a:pt x="389" y="1378"/>
                  </a:lnTo>
                  <a:lnTo>
                    <a:pt x="383" y="1407"/>
                  </a:lnTo>
                  <a:lnTo>
                    <a:pt x="377" y="1435"/>
                  </a:lnTo>
                  <a:lnTo>
                    <a:pt x="372" y="1463"/>
                  </a:lnTo>
                  <a:lnTo>
                    <a:pt x="369" y="1491"/>
                  </a:lnTo>
                  <a:lnTo>
                    <a:pt x="365" y="1520"/>
                  </a:lnTo>
                  <a:lnTo>
                    <a:pt x="363" y="1549"/>
                  </a:lnTo>
                  <a:lnTo>
                    <a:pt x="362" y="1579"/>
                  </a:lnTo>
                  <a:lnTo>
                    <a:pt x="360" y="1608"/>
                  </a:lnTo>
                  <a:lnTo>
                    <a:pt x="359" y="1637"/>
                  </a:lnTo>
                  <a:lnTo>
                    <a:pt x="359" y="1637"/>
                  </a:lnTo>
                  <a:lnTo>
                    <a:pt x="360" y="1685"/>
                  </a:lnTo>
                  <a:lnTo>
                    <a:pt x="364" y="1730"/>
                  </a:lnTo>
                  <a:lnTo>
                    <a:pt x="369" y="1778"/>
                  </a:lnTo>
                  <a:lnTo>
                    <a:pt x="374" y="1822"/>
                  </a:lnTo>
                  <a:lnTo>
                    <a:pt x="383" y="1867"/>
                  </a:lnTo>
                  <a:lnTo>
                    <a:pt x="393" y="1912"/>
                  </a:lnTo>
                  <a:lnTo>
                    <a:pt x="405" y="1955"/>
                  </a:lnTo>
                  <a:lnTo>
                    <a:pt x="418" y="1998"/>
                  </a:lnTo>
                  <a:lnTo>
                    <a:pt x="418" y="1998"/>
                  </a:lnTo>
                  <a:lnTo>
                    <a:pt x="395" y="2018"/>
                  </a:lnTo>
                  <a:lnTo>
                    <a:pt x="371" y="2039"/>
                  </a:lnTo>
                  <a:lnTo>
                    <a:pt x="349" y="2060"/>
                  </a:lnTo>
                  <a:lnTo>
                    <a:pt x="326" y="2081"/>
                  </a:lnTo>
                  <a:lnTo>
                    <a:pt x="305" y="2104"/>
                  </a:lnTo>
                  <a:lnTo>
                    <a:pt x="285" y="2127"/>
                  </a:lnTo>
                  <a:lnTo>
                    <a:pt x="264" y="2151"/>
                  </a:lnTo>
                  <a:lnTo>
                    <a:pt x="245" y="2175"/>
                  </a:lnTo>
                  <a:lnTo>
                    <a:pt x="226" y="2199"/>
                  </a:lnTo>
                  <a:lnTo>
                    <a:pt x="207" y="2225"/>
                  </a:lnTo>
                  <a:lnTo>
                    <a:pt x="191" y="2251"/>
                  </a:lnTo>
                  <a:lnTo>
                    <a:pt x="173" y="2277"/>
                  </a:lnTo>
                  <a:lnTo>
                    <a:pt x="158" y="2303"/>
                  </a:lnTo>
                  <a:lnTo>
                    <a:pt x="141" y="2330"/>
                  </a:lnTo>
                  <a:lnTo>
                    <a:pt x="127" y="2358"/>
                  </a:lnTo>
                  <a:lnTo>
                    <a:pt x="113" y="2385"/>
                  </a:lnTo>
                  <a:lnTo>
                    <a:pt x="100" y="2415"/>
                  </a:lnTo>
                  <a:lnTo>
                    <a:pt x="87" y="2443"/>
                  </a:lnTo>
                  <a:lnTo>
                    <a:pt x="75" y="2472"/>
                  </a:lnTo>
                  <a:lnTo>
                    <a:pt x="65" y="2502"/>
                  </a:lnTo>
                  <a:lnTo>
                    <a:pt x="54" y="2533"/>
                  </a:lnTo>
                  <a:lnTo>
                    <a:pt x="45" y="2562"/>
                  </a:lnTo>
                  <a:lnTo>
                    <a:pt x="37" y="2593"/>
                  </a:lnTo>
                  <a:lnTo>
                    <a:pt x="29" y="2624"/>
                  </a:lnTo>
                  <a:lnTo>
                    <a:pt x="22" y="2655"/>
                  </a:lnTo>
                  <a:lnTo>
                    <a:pt x="16" y="2687"/>
                  </a:lnTo>
                  <a:lnTo>
                    <a:pt x="12" y="2719"/>
                  </a:lnTo>
                  <a:lnTo>
                    <a:pt x="7" y="2752"/>
                  </a:lnTo>
                  <a:lnTo>
                    <a:pt x="4" y="2785"/>
                  </a:lnTo>
                  <a:lnTo>
                    <a:pt x="1" y="2816"/>
                  </a:lnTo>
                  <a:lnTo>
                    <a:pt x="0" y="2849"/>
                  </a:lnTo>
                  <a:lnTo>
                    <a:pt x="0" y="2884"/>
                  </a:lnTo>
                  <a:lnTo>
                    <a:pt x="0" y="2884"/>
                  </a:lnTo>
                  <a:lnTo>
                    <a:pt x="1" y="2939"/>
                  </a:lnTo>
                  <a:lnTo>
                    <a:pt x="5" y="2995"/>
                  </a:lnTo>
                  <a:lnTo>
                    <a:pt x="12" y="3050"/>
                  </a:lnTo>
                  <a:lnTo>
                    <a:pt x="21" y="3104"/>
                  </a:lnTo>
                  <a:lnTo>
                    <a:pt x="33" y="3157"/>
                  </a:lnTo>
                  <a:lnTo>
                    <a:pt x="47" y="3209"/>
                  </a:lnTo>
                  <a:lnTo>
                    <a:pt x="64" y="3259"/>
                  </a:lnTo>
                  <a:lnTo>
                    <a:pt x="81" y="3310"/>
                  </a:lnTo>
                  <a:lnTo>
                    <a:pt x="102" y="3358"/>
                  </a:lnTo>
                  <a:lnTo>
                    <a:pt x="126" y="3406"/>
                  </a:lnTo>
                  <a:lnTo>
                    <a:pt x="151" y="3452"/>
                  </a:lnTo>
                  <a:lnTo>
                    <a:pt x="179" y="3497"/>
                  </a:lnTo>
                  <a:lnTo>
                    <a:pt x="207" y="3541"/>
                  </a:lnTo>
                  <a:lnTo>
                    <a:pt x="239" y="3583"/>
                  </a:lnTo>
                  <a:lnTo>
                    <a:pt x="272" y="3624"/>
                  </a:lnTo>
                  <a:lnTo>
                    <a:pt x="306" y="3663"/>
                  </a:lnTo>
                  <a:lnTo>
                    <a:pt x="306" y="3663"/>
                  </a:lnTo>
                  <a:lnTo>
                    <a:pt x="294" y="3688"/>
                  </a:lnTo>
                  <a:lnTo>
                    <a:pt x="281" y="3714"/>
                  </a:lnTo>
                  <a:lnTo>
                    <a:pt x="271" y="3740"/>
                  </a:lnTo>
                  <a:lnTo>
                    <a:pt x="260" y="3766"/>
                  </a:lnTo>
                  <a:lnTo>
                    <a:pt x="250" y="3793"/>
                  </a:lnTo>
                  <a:lnTo>
                    <a:pt x="241" y="3820"/>
                  </a:lnTo>
                  <a:lnTo>
                    <a:pt x="233" y="3847"/>
                  </a:lnTo>
                  <a:lnTo>
                    <a:pt x="225" y="3875"/>
                  </a:lnTo>
                  <a:lnTo>
                    <a:pt x="219" y="3903"/>
                  </a:lnTo>
                  <a:lnTo>
                    <a:pt x="213" y="3932"/>
                  </a:lnTo>
                  <a:lnTo>
                    <a:pt x="207" y="3960"/>
                  </a:lnTo>
                  <a:lnTo>
                    <a:pt x="204" y="3989"/>
                  </a:lnTo>
                  <a:lnTo>
                    <a:pt x="200" y="4018"/>
                  </a:lnTo>
                  <a:lnTo>
                    <a:pt x="198" y="4047"/>
                  </a:lnTo>
                  <a:lnTo>
                    <a:pt x="197" y="4078"/>
                  </a:lnTo>
                  <a:lnTo>
                    <a:pt x="197" y="4107"/>
                  </a:lnTo>
                  <a:lnTo>
                    <a:pt x="197" y="4107"/>
                  </a:lnTo>
                  <a:lnTo>
                    <a:pt x="198" y="4157"/>
                  </a:lnTo>
                  <a:lnTo>
                    <a:pt x="201" y="4205"/>
                  </a:lnTo>
                  <a:lnTo>
                    <a:pt x="207" y="4252"/>
                  </a:lnTo>
                  <a:lnTo>
                    <a:pt x="216" y="4299"/>
                  </a:lnTo>
                  <a:lnTo>
                    <a:pt x="226" y="4344"/>
                  </a:lnTo>
                  <a:lnTo>
                    <a:pt x="239" y="4390"/>
                  </a:lnTo>
                  <a:lnTo>
                    <a:pt x="254" y="4433"/>
                  </a:lnTo>
                  <a:lnTo>
                    <a:pt x="271" y="4477"/>
                  </a:lnTo>
                  <a:lnTo>
                    <a:pt x="290" y="4518"/>
                  </a:lnTo>
                  <a:lnTo>
                    <a:pt x="311" y="4559"/>
                  </a:lnTo>
                  <a:lnTo>
                    <a:pt x="333" y="4600"/>
                  </a:lnTo>
                  <a:lnTo>
                    <a:pt x="358" y="4638"/>
                  </a:lnTo>
                  <a:lnTo>
                    <a:pt x="385" y="4675"/>
                  </a:lnTo>
                  <a:lnTo>
                    <a:pt x="413" y="4711"/>
                  </a:lnTo>
                  <a:lnTo>
                    <a:pt x="443" y="4746"/>
                  </a:lnTo>
                  <a:lnTo>
                    <a:pt x="475" y="4779"/>
                  </a:lnTo>
                  <a:lnTo>
                    <a:pt x="508" y="4810"/>
                  </a:lnTo>
                  <a:lnTo>
                    <a:pt x="542" y="4840"/>
                  </a:lnTo>
                  <a:lnTo>
                    <a:pt x="577" y="4868"/>
                  </a:lnTo>
                  <a:lnTo>
                    <a:pt x="615" y="4894"/>
                  </a:lnTo>
                  <a:lnTo>
                    <a:pt x="654" y="4919"/>
                  </a:lnTo>
                  <a:lnTo>
                    <a:pt x="692" y="4942"/>
                  </a:lnTo>
                  <a:lnTo>
                    <a:pt x="734" y="4962"/>
                  </a:lnTo>
                  <a:lnTo>
                    <a:pt x="776" y="4982"/>
                  </a:lnTo>
                  <a:lnTo>
                    <a:pt x="820" y="4999"/>
                  </a:lnTo>
                  <a:lnTo>
                    <a:pt x="863" y="5014"/>
                  </a:lnTo>
                  <a:lnTo>
                    <a:pt x="908" y="5027"/>
                  </a:lnTo>
                  <a:lnTo>
                    <a:pt x="954" y="5038"/>
                  </a:lnTo>
                  <a:lnTo>
                    <a:pt x="1001" y="5046"/>
                  </a:lnTo>
                  <a:lnTo>
                    <a:pt x="1048" y="5052"/>
                  </a:lnTo>
                  <a:lnTo>
                    <a:pt x="1096" y="5055"/>
                  </a:lnTo>
                  <a:lnTo>
                    <a:pt x="1146" y="5056"/>
                  </a:lnTo>
                  <a:lnTo>
                    <a:pt x="1146" y="5056"/>
                  </a:lnTo>
                  <a:lnTo>
                    <a:pt x="1172" y="5056"/>
                  </a:lnTo>
                  <a:lnTo>
                    <a:pt x="1199" y="5055"/>
                  </a:lnTo>
                  <a:lnTo>
                    <a:pt x="1226" y="5053"/>
                  </a:lnTo>
                  <a:lnTo>
                    <a:pt x="1252" y="5051"/>
                  </a:lnTo>
                  <a:lnTo>
                    <a:pt x="1278" y="5047"/>
                  </a:lnTo>
                  <a:lnTo>
                    <a:pt x="1304" y="5044"/>
                  </a:lnTo>
                  <a:lnTo>
                    <a:pt x="1330" y="5039"/>
                  </a:lnTo>
                  <a:lnTo>
                    <a:pt x="1355" y="5033"/>
                  </a:lnTo>
                  <a:lnTo>
                    <a:pt x="1380" y="5027"/>
                  </a:lnTo>
                  <a:lnTo>
                    <a:pt x="1405" y="5020"/>
                  </a:lnTo>
                  <a:lnTo>
                    <a:pt x="1454" y="5005"/>
                  </a:lnTo>
                  <a:lnTo>
                    <a:pt x="1502" y="4987"/>
                  </a:lnTo>
                  <a:lnTo>
                    <a:pt x="1549" y="4967"/>
                  </a:lnTo>
                  <a:lnTo>
                    <a:pt x="1549" y="4967"/>
                  </a:lnTo>
                  <a:lnTo>
                    <a:pt x="1569" y="4996"/>
                  </a:lnTo>
                  <a:lnTo>
                    <a:pt x="1589" y="5025"/>
                  </a:lnTo>
                  <a:lnTo>
                    <a:pt x="1610" y="5053"/>
                  </a:lnTo>
                  <a:lnTo>
                    <a:pt x="1632" y="5080"/>
                  </a:lnTo>
                  <a:lnTo>
                    <a:pt x="1655" y="5107"/>
                  </a:lnTo>
                  <a:lnTo>
                    <a:pt x="1678" y="5133"/>
                  </a:lnTo>
                  <a:lnTo>
                    <a:pt x="1703" y="5158"/>
                  </a:lnTo>
                  <a:lnTo>
                    <a:pt x="1729" y="5182"/>
                  </a:lnTo>
                  <a:lnTo>
                    <a:pt x="1755" y="5206"/>
                  </a:lnTo>
                  <a:lnTo>
                    <a:pt x="1781" y="5230"/>
                  </a:lnTo>
                  <a:lnTo>
                    <a:pt x="1809" y="5252"/>
                  </a:lnTo>
                  <a:lnTo>
                    <a:pt x="1836" y="5273"/>
                  </a:lnTo>
                  <a:lnTo>
                    <a:pt x="1865" y="5293"/>
                  </a:lnTo>
                  <a:lnTo>
                    <a:pt x="1895" y="5313"/>
                  </a:lnTo>
                  <a:lnTo>
                    <a:pt x="1924" y="5331"/>
                  </a:lnTo>
                  <a:lnTo>
                    <a:pt x="1955" y="5350"/>
                  </a:lnTo>
                  <a:lnTo>
                    <a:pt x="1987" y="5366"/>
                  </a:lnTo>
                  <a:lnTo>
                    <a:pt x="2019" y="5382"/>
                  </a:lnTo>
                  <a:lnTo>
                    <a:pt x="2050" y="5397"/>
                  </a:lnTo>
                  <a:lnTo>
                    <a:pt x="2083" y="5411"/>
                  </a:lnTo>
                  <a:lnTo>
                    <a:pt x="2117" y="5424"/>
                  </a:lnTo>
                  <a:lnTo>
                    <a:pt x="2150" y="5436"/>
                  </a:lnTo>
                  <a:lnTo>
                    <a:pt x="2186" y="5446"/>
                  </a:lnTo>
                  <a:lnTo>
                    <a:pt x="2220" y="5456"/>
                  </a:lnTo>
                  <a:lnTo>
                    <a:pt x="2255" y="5465"/>
                  </a:lnTo>
                  <a:lnTo>
                    <a:pt x="2291" y="5472"/>
                  </a:lnTo>
                  <a:lnTo>
                    <a:pt x="2327" y="5479"/>
                  </a:lnTo>
                  <a:lnTo>
                    <a:pt x="2364" y="5484"/>
                  </a:lnTo>
                  <a:lnTo>
                    <a:pt x="2400" y="5489"/>
                  </a:lnTo>
                  <a:lnTo>
                    <a:pt x="2438" y="5491"/>
                  </a:lnTo>
                  <a:lnTo>
                    <a:pt x="2475" y="5493"/>
                  </a:lnTo>
                  <a:lnTo>
                    <a:pt x="2513" y="5493"/>
                  </a:lnTo>
                  <a:lnTo>
                    <a:pt x="2513" y="5493"/>
                  </a:lnTo>
                  <a:lnTo>
                    <a:pt x="2544" y="5493"/>
                  </a:lnTo>
                  <a:lnTo>
                    <a:pt x="2576" y="5492"/>
                  </a:lnTo>
                  <a:lnTo>
                    <a:pt x="2606" y="5490"/>
                  </a:lnTo>
                  <a:lnTo>
                    <a:pt x="2637" y="5488"/>
                  </a:lnTo>
                  <a:lnTo>
                    <a:pt x="2667" y="5484"/>
                  </a:lnTo>
                  <a:lnTo>
                    <a:pt x="2697" y="5479"/>
                  </a:lnTo>
                  <a:lnTo>
                    <a:pt x="2727" y="5473"/>
                  </a:lnTo>
                  <a:lnTo>
                    <a:pt x="2757" y="5468"/>
                  </a:lnTo>
                  <a:lnTo>
                    <a:pt x="2786" y="5462"/>
                  </a:lnTo>
                  <a:lnTo>
                    <a:pt x="2816" y="5453"/>
                  </a:lnTo>
                  <a:lnTo>
                    <a:pt x="2844" y="5445"/>
                  </a:lnTo>
                  <a:lnTo>
                    <a:pt x="2872" y="5437"/>
                  </a:lnTo>
                  <a:lnTo>
                    <a:pt x="2901" y="5426"/>
                  </a:lnTo>
                  <a:lnTo>
                    <a:pt x="2929" y="5416"/>
                  </a:lnTo>
                  <a:lnTo>
                    <a:pt x="2956" y="5405"/>
                  </a:lnTo>
                  <a:lnTo>
                    <a:pt x="2983" y="5393"/>
                  </a:lnTo>
                  <a:lnTo>
                    <a:pt x="3010" y="5380"/>
                  </a:lnTo>
                  <a:lnTo>
                    <a:pt x="3036" y="5367"/>
                  </a:lnTo>
                  <a:lnTo>
                    <a:pt x="3062" y="5354"/>
                  </a:lnTo>
                  <a:lnTo>
                    <a:pt x="3088" y="5339"/>
                  </a:lnTo>
                  <a:lnTo>
                    <a:pt x="3113" y="5325"/>
                  </a:lnTo>
                  <a:lnTo>
                    <a:pt x="3137" y="5309"/>
                  </a:lnTo>
                  <a:lnTo>
                    <a:pt x="3162" y="5293"/>
                  </a:lnTo>
                  <a:lnTo>
                    <a:pt x="3186" y="5276"/>
                  </a:lnTo>
                  <a:lnTo>
                    <a:pt x="3209" y="5258"/>
                  </a:lnTo>
                  <a:lnTo>
                    <a:pt x="3232" y="5240"/>
                  </a:lnTo>
                  <a:lnTo>
                    <a:pt x="3254" y="5221"/>
                  </a:lnTo>
                  <a:lnTo>
                    <a:pt x="3276" y="5203"/>
                  </a:lnTo>
                  <a:lnTo>
                    <a:pt x="3297" y="5182"/>
                  </a:lnTo>
                  <a:lnTo>
                    <a:pt x="3319" y="5162"/>
                  </a:lnTo>
                  <a:lnTo>
                    <a:pt x="3339" y="5142"/>
                  </a:lnTo>
                  <a:lnTo>
                    <a:pt x="3359" y="5121"/>
                  </a:lnTo>
                  <a:lnTo>
                    <a:pt x="3359" y="5121"/>
                  </a:lnTo>
                  <a:lnTo>
                    <a:pt x="3390" y="5151"/>
                  </a:lnTo>
                  <a:lnTo>
                    <a:pt x="3425" y="5179"/>
                  </a:lnTo>
                  <a:lnTo>
                    <a:pt x="3460" y="5206"/>
                  </a:lnTo>
                  <a:lnTo>
                    <a:pt x="3495" y="5231"/>
                  </a:lnTo>
                  <a:lnTo>
                    <a:pt x="3533" y="5254"/>
                  </a:lnTo>
                  <a:lnTo>
                    <a:pt x="3572" y="5277"/>
                  </a:lnTo>
                  <a:lnTo>
                    <a:pt x="3612" y="5297"/>
                  </a:lnTo>
                  <a:lnTo>
                    <a:pt x="3652" y="5314"/>
                  </a:lnTo>
                  <a:lnTo>
                    <a:pt x="3694" y="5331"/>
                  </a:lnTo>
                  <a:lnTo>
                    <a:pt x="3737" y="5345"/>
                  </a:lnTo>
                  <a:lnTo>
                    <a:pt x="3780" y="5357"/>
                  </a:lnTo>
                  <a:lnTo>
                    <a:pt x="3824" y="5367"/>
                  </a:lnTo>
                  <a:lnTo>
                    <a:pt x="3870" y="5376"/>
                  </a:lnTo>
                  <a:lnTo>
                    <a:pt x="3916" y="5380"/>
                  </a:lnTo>
                  <a:lnTo>
                    <a:pt x="3962" y="5384"/>
                  </a:lnTo>
                  <a:lnTo>
                    <a:pt x="4009" y="5385"/>
                  </a:lnTo>
                  <a:lnTo>
                    <a:pt x="4009" y="5385"/>
                  </a:lnTo>
                  <a:lnTo>
                    <a:pt x="4039" y="5385"/>
                  </a:lnTo>
                  <a:lnTo>
                    <a:pt x="4070" y="5384"/>
                  </a:lnTo>
                  <a:lnTo>
                    <a:pt x="4101" y="5382"/>
                  </a:lnTo>
                  <a:lnTo>
                    <a:pt x="4131" y="5378"/>
                  </a:lnTo>
                  <a:lnTo>
                    <a:pt x="4161" y="5373"/>
                  </a:lnTo>
                  <a:lnTo>
                    <a:pt x="4190" y="5367"/>
                  </a:lnTo>
                  <a:lnTo>
                    <a:pt x="4218" y="5362"/>
                  </a:lnTo>
                  <a:lnTo>
                    <a:pt x="4248" y="5354"/>
                  </a:lnTo>
                  <a:lnTo>
                    <a:pt x="4276" y="5346"/>
                  </a:lnTo>
                  <a:lnTo>
                    <a:pt x="4304" y="5338"/>
                  </a:lnTo>
                  <a:lnTo>
                    <a:pt x="4331" y="5329"/>
                  </a:lnTo>
                  <a:lnTo>
                    <a:pt x="4359" y="5318"/>
                  </a:lnTo>
                  <a:lnTo>
                    <a:pt x="4386" y="5306"/>
                  </a:lnTo>
                  <a:lnTo>
                    <a:pt x="4412" y="5294"/>
                  </a:lnTo>
                  <a:lnTo>
                    <a:pt x="4437" y="5281"/>
                  </a:lnTo>
                  <a:lnTo>
                    <a:pt x="4463" y="5267"/>
                  </a:lnTo>
                  <a:lnTo>
                    <a:pt x="4488" y="5253"/>
                  </a:lnTo>
                  <a:lnTo>
                    <a:pt x="4513" y="5238"/>
                  </a:lnTo>
                  <a:lnTo>
                    <a:pt x="4536" y="5221"/>
                  </a:lnTo>
                  <a:lnTo>
                    <a:pt x="4560" y="5205"/>
                  </a:lnTo>
                  <a:lnTo>
                    <a:pt x="4582" y="5188"/>
                  </a:lnTo>
                  <a:lnTo>
                    <a:pt x="4605" y="5170"/>
                  </a:lnTo>
                  <a:lnTo>
                    <a:pt x="4627" y="5151"/>
                  </a:lnTo>
                  <a:lnTo>
                    <a:pt x="4648" y="5132"/>
                  </a:lnTo>
                  <a:lnTo>
                    <a:pt x="4668" y="5112"/>
                  </a:lnTo>
                  <a:lnTo>
                    <a:pt x="4688" y="5091"/>
                  </a:lnTo>
                  <a:lnTo>
                    <a:pt x="4707" y="5069"/>
                  </a:lnTo>
                  <a:lnTo>
                    <a:pt x="4726" y="5048"/>
                  </a:lnTo>
                  <a:lnTo>
                    <a:pt x="4745" y="5026"/>
                  </a:lnTo>
                  <a:lnTo>
                    <a:pt x="4761" y="5003"/>
                  </a:lnTo>
                  <a:lnTo>
                    <a:pt x="4778" y="4980"/>
                  </a:lnTo>
                  <a:lnTo>
                    <a:pt x="4794" y="4955"/>
                  </a:lnTo>
                  <a:lnTo>
                    <a:pt x="4794" y="4955"/>
                  </a:lnTo>
                  <a:lnTo>
                    <a:pt x="4821" y="4967"/>
                  </a:lnTo>
                  <a:lnTo>
                    <a:pt x="4848" y="4978"/>
                  </a:lnTo>
                  <a:lnTo>
                    <a:pt x="4876" y="4988"/>
                  </a:lnTo>
                  <a:lnTo>
                    <a:pt x="4903" y="4998"/>
                  </a:lnTo>
                  <a:lnTo>
                    <a:pt x="4931" y="5006"/>
                  </a:lnTo>
                  <a:lnTo>
                    <a:pt x="4959" y="5014"/>
                  </a:lnTo>
                  <a:lnTo>
                    <a:pt x="4989" y="5021"/>
                  </a:lnTo>
                  <a:lnTo>
                    <a:pt x="5017" y="5028"/>
                  </a:lnTo>
                  <a:lnTo>
                    <a:pt x="5046" y="5034"/>
                  </a:lnTo>
                  <a:lnTo>
                    <a:pt x="5076" y="5039"/>
                  </a:lnTo>
                  <a:lnTo>
                    <a:pt x="5105" y="5044"/>
                  </a:lnTo>
                  <a:lnTo>
                    <a:pt x="5136" y="5047"/>
                  </a:lnTo>
                  <a:lnTo>
                    <a:pt x="5166" y="5049"/>
                  </a:lnTo>
                  <a:lnTo>
                    <a:pt x="5196" y="5052"/>
                  </a:lnTo>
                  <a:lnTo>
                    <a:pt x="5226" y="5053"/>
                  </a:lnTo>
                  <a:lnTo>
                    <a:pt x="5258" y="5054"/>
                  </a:lnTo>
                  <a:lnTo>
                    <a:pt x="5258" y="5054"/>
                  </a:lnTo>
                  <a:lnTo>
                    <a:pt x="5288" y="5053"/>
                  </a:lnTo>
                  <a:lnTo>
                    <a:pt x="5317" y="5052"/>
                  </a:lnTo>
                  <a:lnTo>
                    <a:pt x="5347" y="5051"/>
                  </a:lnTo>
                  <a:lnTo>
                    <a:pt x="5375" y="5048"/>
                  </a:lnTo>
                  <a:lnTo>
                    <a:pt x="5404" y="5045"/>
                  </a:lnTo>
                  <a:lnTo>
                    <a:pt x="5433" y="5040"/>
                  </a:lnTo>
                  <a:lnTo>
                    <a:pt x="5461" y="5035"/>
                  </a:lnTo>
                  <a:lnTo>
                    <a:pt x="5489" y="5031"/>
                  </a:lnTo>
                  <a:lnTo>
                    <a:pt x="5516" y="5025"/>
                  </a:lnTo>
                  <a:lnTo>
                    <a:pt x="5544" y="5018"/>
                  </a:lnTo>
                  <a:lnTo>
                    <a:pt x="5599" y="5002"/>
                  </a:lnTo>
                  <a:lnTo>
                    <a:pt x="5652" y="4985"/>
                  </a:lnTo>
                  <a:lnTo>
                    <a:pt x="5703" y="4963"/>
                  </a:lnTo>
                  <a:lnTo>
                    <a:pt x="5754" y="4941"/>
                  </a:lnTo>
                  <a:lnTo>
                    <a:pt x="5804" y="4915"/>
                  </a:lnTo>
                  <a:lnTo>
                    <a:pt x="5852" y="4888"/>
                  </a:lnTo>
                  <a:lnTo>
                    <a:pt x="5899" y="4857"/>
                  </a:lnTo>
                  <a:lnTo>
                    <a:pt x="5944" y="4826"/>
                  </a:lnTo>
                  <a:lnTo>
                    <a:pt x="5986" y="4791"/>
                  </a:lnTo>
                  <a:lnTo>
                    <a:pt x="6028" y="4756"/>
                  </a:lnTo>
                  <a:lnTo>
                    <a:pt x="6068" y="4718"/>
                  </a:lnTo>
                  <a:lnTo>
                    <a:pt x="6106" y="4678"/>
                  </a:lnTo>
                  <a:lnTo>
                    <a:pt x="6142" y="4637"/>
                  </a:lnTo>
                  <a:lnTo>
                    <a:pt x="6176" y="4594"/>
                  </a:lnTo>
                  <a:lnTo>
                    <a:pt x="6207" y="4549"/>
                  </a:lnTo>
                  <a:lnTo>
                    <a:pt x="6238" y="4502"/>
                  </a:lnTo>
                  <a:lnTo>
                    <a:pt x="6265" y="4453"/>
                  </a:lnTo>
                  <a:lnTo>
                    <a:pt x="6290" y="4405"/>
                  </a:lnTo>
                  <a:lnTo>
                    <a:pt x="6313" y="4353"/>
                  </a:lnTo>
                  <a:lnTo>
                    <a:pt x="6333" y="4302"/>
                  </a:lnTo>
                  <a:lnTo>
                    <a:pt x="6352" y="4249"/>
                  </a:lnTo>
                  <a:lnTo>
                    <a:pt x="6368" y="4194"/>
                  </a:lnTo>
                  <a:lnTo>
                    <a:pt x="6375" y="4166"/>
                  </a:lnTo>
                  <a:lnTo>
                    <a:pt x="6381" y="4139"/>
                  </a:lnTo>
                  <a:lnTo>
                    <a:pt x="6385" y="4111"/>
                  </a:lnTo>
                  <a:lnTo>
                    <a:pt x="6390" y="4082"/>
                  </a:lnTo>
                  <a:lnTo>
                    <a:pt x="6395" y="4054"/>
                  </a:lnTo>
                  <a:lnTo>
                    <a:pt x="6397" y="4025"/>
                  </a:lnTo>
                  <a:lnTo>
                    <a:pt x="6401" y="3996"/>
                  </a:lnTo>
                  <a:lnTo>
                    <a:pt x="6402" y="3967"/>
                  </a:lnTo>
                  <a:lnTo>
                    <a:pt x="6403" y="3938"/>
                  </a:lnTo>
                  <a:lnTo>
                    <a:pt x="6403" y="3908"/>
                  </a:lnTo>
                  <a:lnTo>
                    <a:pt x="6403" y="3908"/>
                  </a:lnTo>
                  <a:lnTo>
                    <a:pt x="6403" y="3859"/>
                  </a:lnTo>
                  <a:lnTo>
                    <a:pt x="6399" y="3810"/>
                  </a:lnTo>
                  <a:lnTo>
                    <a:pt x="6395" y="3762"/>
                  </a:lnTo>
                  <a:lnTo>
                    <a:pt x="6388" y="3714"/>
                  </a:lnTo>
                  <a:lnTo>
                    <a:pt x="6378" y="3668"/>
                  </a:lnTo>
                  <a:lnTo>
                    <a:pt x="6368" y="3621"/>
                  </a:lnTo>
                  <a:lnTo>
                    <a:pt x="6355" y="3576"/>
                  </a:lnTo>
                  <a:lnTo>
                    <a:pt x="6339" y="3531"/>
                  </a:lnTo>
                  <a:lnTo>
                    <a:pt x="6324" y="3488"/>
                  </a:lnTo>
                  <a:lnTo>
                    <a:pt x="6305" y="3444"/>
                  </a:lnTo>
                  <a:lnTo>
                    <a:pt x="6286" y="3403"/>
                  </a:lnTo>
                  <a:lnTo>
                    <a:pt x="6265" y="3362"/>
                  </a:lnTo>
                  <a:lnTo>
                    <a:pt x="6242" y="3322"/>
                  </a:lnTo>
                  <a:lnTo>
                    <a:pt x="6217" y="3282"/>
                  </a:lnTo>
                  <a:lnTo>
                    <a:pt x="6191" y="3244"/>
                  </a:lnTo>
                  <a:lnTo>
                    <a:pt x="6164" y="3207"/>
                  </a:lnTo>
                  <a:lnTo>
                    <a:pt x="6164" y="3207"/>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09" name="Freeform 6"/>
            <p:cNvSpPr>
              <a:spLocks/>
            </p:cNvSpPr>
            <p:nvPr/>
          </p:nvSpPr>
          <p:spPr bwMode="auto">
            <a:xfrm>
              <a:off x="1524000" y="228600"/>
              <a:ext cx="1278343" cy="990968"/>
            </a:xfrm>
            <a:custGeom>
              <a:avLst/>
              <a:gdLst/>
              <a:ahLst/>
              <a:cxnLst>
                <a:cxn ang="0">
                  <a:pos x="7205" y="2585"/>
                </a:cxn>
                <a:cxn ang="0">
                  <a:pos x="7101" y="2327"/>
                </a:cxn>
                <a:cxn ang="0">
                  <a:pos x="6932" y="2112"/>
                </a:cxn>
                <a:cxn ang="0">
                  <a:pos x="6863" y="1852"/>
                </a:cxn>
                <a:cxn ang="0">
                  <a:pos x="6826" y="1554"/>
                </a:cxn>
                <a:cxn ang="0">
                  <a:pos x="6690" y="1233"/>
                </a:cxn>
                <a:cxn ang="0">
                  <a:pos x="6289" y="831"/>
                </a:cxn>
                <a:cxn ang="0">
                  <a:pos x="5968" y="696"/>
                </a:cxn>
                <a:cxn ang="0">
                  <a:pos x="5670" y="658"/>
                </a:cxn>
                <a:cxn ang="0">
                  <a:pos x="5339" y="705"/>
                </a:cxn>
                <a:cxn ang="0">
                  <a:pos x="5072" y="714"/>
                </a:cxn>
                <a:cxn ang="0">
                  <a:pos x="4815" y="342"/>
                </a:cxn>
                <a:cxn ang="0">
                  <a:pos x="4439" y="91"/>
                </a:cxn>
                <a:cxn ang="0">
                  <a:pos x="3979" y="0"/>
                </a:cxn>
                <a:cxn ang="0">
                  <a:pos x="3670" y="40"/>
                </a:cxn>
                <a:cxn ang="0">
                  <a:pos x="3361" y="171"/>
                </a:cxn>
                <a:cxn ang="0">
                  <a:pos x="3105" y="381"/>
                </a:cxn>
                <a:cxn ang="0">
                  <a:pos x="2876" y="401"/>
                </a:cxn>
                <a:cxn ang="0">
                  <a:pos x="2579" y="363"/>
                </a:cxn>
                <a:cxn ang="0">
                  <a:pos x="2168" y="436"/>
                </a:cxn>
                <a:cxn ang="0">
                  <a:pos x="1785" y="666"/>
                </a:cxn>
                <a:cxn ang="0">
                  <a:pos x="1513" y="1019"/>
                </a:cxn>
                <a:cxn ang="0">
                  <a:pos x="1261" y="1116"/>
                </a:cxn>
                <a:cxn ang="0">
                  <a:pos x="982" y="1133"/>
                </a:cxn>
                <a:cxn ang="0">
                  <a:pos x="702" y="1220"/>
                </a:cxn>
                <a:cxn ang="0">
                  <a:pos x="272" y="1548"/>
                </a:cxn>
                <a:cxn ang="0">
                  <a:pos x="62" y="1924"/>
                </a:cxn>
                <a:cxn ang="0">
                  <a:pos x="4" y="2215"/>
                </a:cxn>
                <a:cxn ang="0">
                  <a:pos x="15" y="2496"/>
                </a:cxn>
                <a:cxn ang="0">
                  <a:pos x="101" y="2790"/>
                </a:cxn>
                <a:cxn ang="0">
                  <a:pos x="256" y="3045"/>
                </a:cxn>
                <a:cxn ang="0">
                  <a:pos x="329" y="3276"/>
                </a:cxn>
                <a:cxn ang="0">
                  <a:pos x="234" y="3638"/>
                </a:cxn>
                <a:cxn ang="0">
                  <a:pos x="243" y="3936"/>
                </a:cxn>
                <a:cxn ang="0">
                  <a:pos x="321" y="4218"/>
                </a:cxn>
                <a:cxn ang="0">
                  <a:pos x="619" y="4638"/>
                </a:cxn>
                <a:cxn ang="0">
                  <a:pos x="1012" y="4874"/>
                </a:cxn>
                <a:cxn ang="0">
                  <a:pos x="1300" y="4941"/>
                </a:cxn>
                <a:cxn ang="0">
                  <a:pos x="1542" y="5001"/>
                </a:cxn>
                <a:cxn ang="0">
                  <a:pos x="1758" y="5252"/>
                </a:cxn>
                <a:cxn ang="0">
                  <a:pos x="2047" y="5418"/>
                </a:cxn>
                <a:cxn ang="0">
                  <a:pos x="2387" y="5478"/>
                </a:cxn>
                <a:cxn ang="0">
                  <a:pos x="2690" y="5430"/>
                </a:cxn>
                <a:cxn ang="0">
                  <a:pos x="2981" y="5279"/>
                </a:cxn>
                <a:cxn ang="0">
                  <a:pos x="3204" y="5045"/>
                </a:cxn>
                <a:cxn ang="0">
                  <a:pos x="3356" y="5160"/>
                </a:cxn>
                <a:cxn ang="0">
                  <a:pos x="3612" y="5427"/>
                </a:cxn>
                <a:cxn ang="0">
                  <a:pos x="3952" y="5581"/>
                </a:cxn>
                <a:cxn ang="0">
                  <a:pos x="4278" y="5604"/>
                </a:cxn>
                <a:cxn ang="0">
                  <a:pos x="4572" y="5529"/>
                </a:cxn>
                <a:cxn ang="0">
                  <a:pos x="4823" y="5375"/>
                </a:cxn>
                <a:cxn ang="0">
                  <a:pos x="5000" y="5178"/>
                </a:cxn>
                <a:cxn ang="0">
                  <a:pos x="5297" y="5268"/>
                </a:cxn>
                <a:cxn ang="0">
                  <a:pos x="5580" y="5279"/>
                </a:cxn>
                <a:cxn ang="0">
                  <a:pos x="5872" y="5221"/>
                </a:cxn>
                <a:cxn ang="0">
                  <a:pos x="6247" y="5011"/>
                </a:cxn>
                <a:cxn ang="0">
                  <a:pos x="6576" y="4581"/>
                </a:cxn>
                <a:cxn ang="0">
                  <a:pos x="6663" y="4301"/>
                </a:cxn>
                <a:cxn ang="0">
                  <a:pos x="6678" y="3992"/>
                </a:cxn>
                <a:cxn ang="0">
                  <a:pos x="6719" y="3669"/>
                </a:cxn>
                <a:cxn ang="0">
                  <a:pos x="6995" y="3448"/>
                </a:cxn>
                <a:cxn ang="0">
                  <a:pos x="7174" y="3141"/>
                </a:cxn>
                <a:cxn ang="0">
                  <a:pos x="7232" y="2813"/>
                </a:cxn>
              </a:cxnLst>
              <a:rect l="0" t="0" r="r" b="b"/>
              <a:pathLst>
                <a:path w="7232" h="5608">
                  <a:moveTo>
                    <a:pt x="7232" y="2813"/>
                  </a:moveTo>
                  <a:lnTo>
                    <a:pt x="7232" y="2813"/>
                  </a:lnTo>
                  <a:lnTo>
                    <a:pt x="7231" y="2784"/>
                  </a:lnTo>
                  <a:lnTo>
                    <a:pt x="7230" y="2754"/>
                  </a:lnTo>
                  <a:lnTo>
                    <a:pt x="7227" y="2726"/>
                  </a:lnTo>
                  <a:lnTo>
                    <a:pt x="7225" y="2697"/>
                  </a:lnTo>
                  <a:lnTo>
                    <a:pt x="7220" y="2668"/>
                  </a:lnTo>
                  <a:lnTo>
                    <a:pt x="7217" y="2640"/>
                  </a:lnTo>
                  <a:lnTo>
                    <a:pt x="7211" y="2613"/>
                  </a:lnTo>
                  <a:lnTo>
                    <a:pt x="7205" y="2585"/>
                  </a:lnTo>
                  <a:lnTo>
                    <a:pt x="7198" y="2558"/>
                  </a:lnTo>
                  <a:lnTo>
                    <a:pt x="7190" y="2531"/>
                  </a:lnTo>
                  <a:lnTo>
                    <a:pt x="7181" y="2503"/>
                  </a:lnTo>
                  <a:lnTo>
                    <a:pt x="7172" y="2478"/>
                  </a:lnTo>
                  <a:lnTo>
                    <a:pt x="7161" y="2452"/>
                  </a:lnTo>
                  <a:lnTo>
                    <a:pt x="7151" y="2426"/>
                  </a:lnTo>
                  <a:lnTo>
                    <a:pt x="7139" y="2401"/>
                  </a:lnTo>
                  <a:lnTo>
                    <a:pt x="7127" y="2375"/>
                  </a:lnTo>
                  <a:lnTo>
                    <a:pt x="7114" y="2352"/>
                  </a:lnTo>
                  <a:lnTo>
                    <a:pt x="7101" y="2327"/>
                  </a:lnTo>
                  <a:lnTo>
                    <a:pt x="7087" y="2303"/>
                  </a:lnTo>
                  <a:lnTo>
                    <a:pt x="7072" y="2280"/>
                  </a:lnTo>
                  <a:lnTo>
                    <a:pt x="7057" y="2257"/>
                  </a:lnTo>
                  <a:lnTo>
                    <a:pt x="7040" y="2235"/>
                  </a:lnTo>
                  <a:lnTo>
                    <a:pt x="7024" y="2214"/>
                  </a:lnTo>
                  <a:lnTo>
                    <a:pt x="7007" y="2193"/>
                  </a:lnTo>
                  <a:lnTo>
                    <a:pt x="6988" y="2171"/>
                  </a:lnTo>
                  <a:lnTo>
                    <a:pt x="6971" y="2151"/>
                  </a:lnTo>
                  <a:lnTo>
                    <a:pt x="6952" y="2131"/>
                  </a:lnTo>
                  <a:lnTo>
                    <a:pt x="6932" y="2112"/>
                  </a:lnTo>
                  <a:lnTo>
                    <a:pt x="6912" y="2094"/>
                  </a:lnTo>
                  <a:lnTo>
                    <a:pt x="6892" y="2076"/>
                  </a:lnTo>
                  <a:lnTo>
                    <a:pt x="6870" y="2058"/>
                  </a:lnTo>
                  <a:lnTo>
                    <a:pt x="6848" y="2041"/>
                  </a:lnTo>
                  <a:lnTo>
                    <a:pt x="6848" y="2041"/>
                  </a:lnTo>
                  <a:lnTo>
                    <a:pt x="6855" y="1995"/>
                  </a:lnTo>
                  <a:lnTo>
                    <a:pt x="6860" y="1948"/>
                  </a:lnTo>
                  <a:lnTo>
                    <a:pt x="6862" y="1900"/>
                  </a:lnTo>
                  <a:lnTo>
                    <a:pt x="6863" y="1852"/>
                  </a:lnTo>
                  <a:lnTo>
                    <a:pt x="6863" y="1852"/>
                  </a:lnTo>
                  <a:lnTo>
                    <a:pt x="6863" y="1822"/>
                  </a:lnTo>
                  <a:lnTo>
                    <a:pt x="6862" y="1791"/>
                  </a:lnTo>
                  <a:lnTo>
                    <a:pt x="6860" y="1760"/>
                  </a:lnTo>
                  <a:lnTo>
                    <a:pt x="6858" y="1730"/>
                  </a:lnTo>
                  <a:lnTo>
                    <a:pt x="6854" y="1700"/>
                  </a:lnTo>
                  <a:lnTo>
                    <a:pt x="6849" y="1670"/>
                  </a:lnTo>
                  <a:lnTo>
                    <a:pt x="6845" y="1640"/>
                  </a:lnTo>
                  <a:lnTo>
                    <a:pt x="6840" y="1612"/>
                  </a:lnTo>
                  <a:lnTo>
                    <a:pt x="6833" y="1582"/>
                  </a:lnTo>
                  <a:lnTo>
                    <a:pt x="6826" y="1554"/>
                  </a:lnTo>
                  <a:lnTo>
                    <a:pt x="6819" y="1525"/>
                  </a:lnTo>
                  <a:lnTo>
                    <a:pt x="6810" y="1496"/>
                  </a:lnTo>
                  <a:lnTo>
                    <a:pt x="6801" y="1469"/>
                  </a:lnTo>
                  <a:lnTo>
                    <a:pt x="6792" y="1441"/>
                  </a:lnTo>
                  <a:lnTo>
                    <a:pt x="6781" y="1414"/>
                  </a:lnTo>
                  <a:lnTo>
                    <a:pt x="6769" y="1387"/>
                  </a:lnTo>
                  <a:lnTo>
                    <a:pt x="6759" y="1361"/>
                  </a:lnTo>
                  <a:lnTo>
                    <a:pt x="6746" y="1334"/>
                  </a:lnTo>
                  <a:lnTo>
                    <a:pt x="6720" y="1283"/>
                  </a:lnTo>
                  <a:lnTo>
                    <a:pt x="6690" y="1233"/>
                  </a:lnTo>
                  <a:lnTo>
                    <a:pt x="6660" y="1184"/>
                  </a:lnTo>
                  <a:lnTo>
                    <a:pt x="6627" y="1137"/>
                  </a:lnTo>
                  <a:lnTo>
                    <a:pt x="6591" y="1092"/>
                  </a:lnTo>
                  <a:lnTo>
                    <a:pt x="6554" y="1049"/>
                  </a:lnTo>
                  <a:lnTo>
                    <a:pt x="6514" y="1008"/>
                  </a:lnTo>
                  <a:lnTo>
                    <a:pt x="6472" y="969"/>
                  </a:lnTo>
                  <a:lnTo>
                    <a:pt x="6429" y="931"/>
                  </a:lnTo>
                  <a:lnTo>
                    <a:pt x="6384" y="896"/>
                  </a:lnTo>
                  <a:lnTo>
                    <a:pt x="6337" y="863"/>
                  </a:lnTo>
                  <a:lnTo>
                    <a:pt x="6289" y="831"/>
                  </a:lnTo>
                  <a:lnTo>
                    <a:pt x="6239" y="803"/>
                  </a:lnTo>
                  <a:lnTo>
                    <a:pt x="6187" y="776"/>
                  </a:lnTo>
                  <a:lnTo>
                    <a:pt x="6162" y="764"/>
                  </a:lnTo>
                  <a:lnTo>
                    <a:pt x="6134" y="752"/>
                  </a:lnTo>
                  <a:lnTo>
                    <a:pt x="6107" y="742"/>
                  </a:lnTo>
                  <a:lnTo>
                    <a:pt x="6080" y="731"/>
                  </a:lnTo>
                  <a:lnTo>
                    <a:pt x="6053" y="722"/>
                  </a:lnTo>
                  <a:lnTo>
                    <a:pt x="6025" y="712"/>
                  </a:lnTo>
                  <a:lnTo>
                    <a:pt x="5997" y="704"/>
                  </a:lnTo>
                  <a:lnTo>
                    <a:pt x="5968" y="696"/>
                  </a:lnTo>
                  <a:lnTo>
                    <a:pt x="5940" y="689"/>
                  </a:lnTo>
                  <a:lnTo>
                    <a:pt x="5911" y="683"/>
                  </a:lnTo>
                  <a:lnTo>
                    <a:pt x="5881" y="677"/>
                  </a:lnTo>
                  <a:lnTo>
                    <a:pt x="5852" y="672"/>
                  </a:lnTo>
                  <a:lnTo>
                    <a:pt x="5822" y="669"/>
                  </a:lnTo>
                  <a:lnTo>
                    <a:pt x="5792" y="665"/>
                  </a:lnTo>
                  <a:lnTo>
                    <a:pt x="5762" y="661"/>
                  </a:lnTo>
                  <a:lnTo>
                    <a:pt x="5732" y="660"/>
                  </a:lnTo>
                  <a:lnTo>
                    <a:pt x="5701" y="659"/>
                  </a:lnTo>
                  <a:lnTo>
                    <a:pt x="5670" y="658"/>
                  </a:lnTo>
                  <a:lnTo>
                    <a:pt x="5670" y="658"/>
                  </a:lnTo>
                  <a:lnTo>
                    <a:pt x="5632" y="659"/>
                  </a:lnTo>
                  <a:lnTo>
                    <a:pt x="5594" y="660"/>
                  </a:lnTo>
                  <a:lnTo>
                    <a:pt x="5556" y="664"/>
                  </a:lnTo>
                  <a:lnTo>
                    <a:pt x="5520" y="667"/>
                  </a:lnTo>
                  <a:lnTo>
                    <a:pt x="5483" y="673"/>
                  </a:lnTo>
                  <a:lnTo>
                    <a:pt x="5447" y="679"/>
                  </a:lnTo>
                  <a:lnTo>
                    <a:pt x="5410" y="687"/>
                  </a:lnTo>
                  <a:lnTo>
                    <a:pt x="5375" y="696"/>
                  </a:lnTo>
                  <a:lnTo>
                    <a:pt x="5339" y="705"/>
                  </a:lnTo>
                  <a:lnTo>
                    <a:pt x="5304" y="716"/>
                  </a:lnTo>
                  <a:lnTo>
                    <a:pt x="5270" y="727"/>
                  </a:lnTo>
                  <a:lnTo>
                    <a:pt x="5237" y="740"/>
                  </a:lnTo>
                  <a:lnTo>
                    <a:pt x="5203" y="753"/>
                  </a:lnTo>
                  <a:lnTo>
                    <a:pt x="5170" y="767"/>
                  </a:lnTo>
                  <a:lnTo>
                    <a:pt x="5138" y="784"/>
                  </a:lnTo>
                  <a:lnTo>
                    <a:pt x="5106" y="800"/>
                  </a:lnTo>
                  <a:lnTo>
                    <a:pt x="5106" y="800"/>
                  </a:lnTo>
                  <a:lnTo>
                    <a:pt x="5090" y="757"/>
                  </a:lnTo>
                  <a:lnTo>
                    <a:pt x="5072" y="714"/>
                  </a:lnTo>
                  <a:lnTo>
                    <a:pt x="5053" y="672"/>
                  </a:lnTo>
                  <a:lnTo>
                    <a:pt x="5032" y="632"/>
                  </a:lnTo>
                  <a:lnTo>
                    <a:pt x="5011" y="592"/>
                  </a:lnTo>
                  <a:lnTo>
                    <a:pt x="4986" y="553"/>
                  </a:lnTo>
                  <a:lnTo>
                    <a:pt x="4961" y="515"/>
                  </a:lnTo>
                  <a:lnTo>
                    <a:pt x="4936" y="478"/>
                  </a:lnTo>
                  <a:lnTo>
                    <a:pt x="4907" y="442"/>
                  </a:lnTo>
                  <a:lnTo>
                    <a:pt x="4878" y="408"/>
                  </a:lnTo>
                  <a:lnTo>
                    <a:pt x="4847" y="374"/>
                  </a:lnTo>
                  <a:lnTo>
                    <a:pt x="4815" y="342"/>
                  </a:lnTo>
                  <a:lnTo>
                    <a:pt x="4782" y="310"/>
                  </a:lnTo>
                  <a:lnTo>
                    <a:pt x="4749" y="281"/>
                  </a:lnTo>
                  <a:lnTo>
                    <a:pt x="4714" y="252"/>
                  </a:lnTo>
                  <a:lnTo>
                    <a:pt x="4678" y="224"/>
                  </a:lnTo>
                  <a:lnTo>
                    <a:pt x="4640" y="199"/>
                  </a:lnTo>
                  <a:lnTo>
                    <a:pt x="4602" y="174"/>
                  </a:lnTo>
                  <a:lnTo>
                    <a:pt x="4562" y="151"/>
                  </a:lnTo>
                  <a:lnTo>
                    <a:pt x="4522" y="130"/>
                  </a:lnTo>
                  <a:lnTo>
                    <a:pt x="4481" y="109"/>
                  </a:lnTo>
                  <a:lnTo>
                    <a:pt x="4439" y="91"/>
                  </a:lnTo>
                  <a:lnTo>
                    <a:pt x="4396" y="74"/>
                  </a:lnTo>
                  <a:lnTo>
                    <a:pt x="4353" y="58"/>
                  </a:lnTo>
                  <a:lnTo>
                    <a:pt x="4308" y="45"/>
                  </a:lnTo>
                  <a:lnTo>
                    <a:pt x="4263" y="34"/>
                  </a:lnTo>
                  <a:lnTo>
                    <a:pt x="4217" y="23"/>
                  </a:lnTo>
                  <a:lnTo>
                    <a:pt x="4171" y="15"/>
                  </a:lnTo>
                  <a:lnTo>
                    <a:pt x="4124" y="8"/>
                  </a:lnTo>
                  <a:lnTo>
                    <a:pt x="4076" y="3"/>
                  </a:lnTo>
                  <a:lnTo>
                    <a:pt x="4028" y="1"/>
                  </a:lnTo>
                  <a:lnTo>
                    <a:pt x="3979" y="0"/>
                  </a:lnTo>
                  <a:lnTo>
                    <a:pt x="3979" y="0"/>
                  </a:lnTo>
                  <a:lnTo>
                    <a:pt x="3944" y="0"/>
                  </a:lnTo>
                  <a:lnTo>
                    <a:pt x="3909" y="2"/>
                  </a:lnTo>
                  <a:lnTo>
                    <a:pt x="3873" y="4"/>
                  </a:lnTo>
                  <a:lnTo>
                    <a:pt x="3839" y="8"/>
                  </a:lnTo>
                  <a:lnTo>
                    <a:pt x="3804" y="12"/>
                  </a:lnTo>
                  <a:lnTo>
                    <a:pt x="3770" y="17"/>
                  </a:lnTo>
                  <a:lnTo>
                    <a:pt x="3737" y="24"/>
                  </a:lnTo>
                  <a:lnTo>
                    <a:pt x="3703" y="31"/>
                  </a:lnTo>
                  <a:lnTo>
                    <a:pt x="3670" y="40"/>
                  </a:lnTo>
                  <a:lnTo>
                    <a:pt x="3637" y="49"/>
                  </a:lnTo>
                  <a:lnTo>
                    <a:pt x="3605" y="60"/>
                  </a:lnTo>
                  <a:lnTo>
                    <a:pt x="3573" y="70"/>
                  </a:lnTo>
                  <a:lnTo>
                    <a:pt x="3541" y="82"/>
                  </a:lnTo>
                  <a:lnTo>
                    <a:pt x="3509" y="95"/>
                  </a:lnTo>
                  <a:lnTo>
                    <a:pt x="3479" y="109"/>
                  </a:lnTo>
                  <a:lnTo>
                    <a:pt x="3449" y="123"/>
                  </a:lnTo>
                  <a:lnTo>
                    <a:pt x="3419" y="139"/>
                  </a:lnTo>
                  <a:lnTo>
                    <a:pt x="3390" y="155"/>
                  </a:lnTo>
                  <a:lnTo>
                    <a:pt x="3361" y="171"/>
                  </a:lnTo>
                  <a:lnTo>
                    <a:pt x="3333" y="189"/>
                  </a:lnTo>
                  <a:lnTo>
                    <a:pt x="3306" y="208"/>
                  </a:lnTo>
                  <a:lnTo>
                    <a:pt x="3279" y="227"/>
                  </a:lnTo>
                  <a:lnTo>
                    <a:pt x="3252" y="247"/>
                  </a:lnTo>
                  <a:lnTo>
                    <a:pt x="3226" y="268"/>
                  </a:lnTo>
                  <a:lnTo>
                    <a:pt x="3201" y="289"/>
                  </a:lnTo>
                  <a:lnTo>
                    <a:pt x="3176" y="310"/>
                  </a:lnTo>
                  <a:lnTo>
                    <a:pt x="3151" y="334"/>
                  </a:lnTo>
                  <a:lnTo>
                    <a:pt x="3128" y="356"/>
                  </a:lnTo>
                  <a:lnTo>
                    <a:pt x="3105" y="381"/>
                  </a:lnTo>
                  <a:lnTo>
                    <a:pt x="3083" y="406"/>
                  </a:lnTo>
                  <a:lnTo>
                    <a:pt x="3062" y="431"/>
                  </a:lnTo>
                  <a:lnTo>
                    <a:pt x="3041" y="457"/>
                  </a:lnTo>
                  <a:lnTo>
                    <a:pt x="3041" y="457"/>
                  </a:lnTo>
                  <a:lnTo>
                    <a:pt x="3014" y="446"/>
                  </a:lnTo>
                  <a:lnTo>
                    <a:pt x="2987" y="435"/>
                  </a:lnTo>
                  <a:lnTo>
                    <a:pt x="2959" y="426"/>
                  </a:lnTo>
                  <a:lnTo>
                    <a:pt x="2931" y="416"/>
                  </a:lnTo>
                  <a:lnTo>
                    <a:pt x="2904" y="408"/>
                  </a:lnTo>
                  <a:lnTo>
                    <a:pt x="2876" y="401"/>
                  </a:lnTo>
                  <a:lnTo>
                    <a:pt x="2846" y="394"/>
                  </a:lnTo>
                  <a:lnTo>
                    <a:pt x="2818" y="388"/>
                  </a:lnTo>
                  <a:lnTo>
                    <a:pt x="2789" y="382"/>
                  </a:lnTo>
                  <a:lnTo>
                    <a:pt x="2759" y="378"/>
                  </a:lnTo>
                  <a:lnTo>
                    <a:pt x="2730" y="373"/>
                  </a:lnTo>
                  <a:lnTo>
                    <a:pt x="2700" y="369"/>
                  </a:lnTo>
                  <a:lnTo>
                    <a:pt x="2670" y="367"/>
                  </a:lnTo>
                  <a:lnTo>
                    <a:pt x="2640" y="366"/>
                  </a:lnTo>
                  <a:lnTo>
                    <a:pt x="2610" y="365"/>
                  </a:lnTo>
                  <a:lnTo>
                    <a:pt x="2579" y="363"/>
                  </a:lnTo>
                  <a:lnTo>
                    <a:pt x="2579" y="363"/>
                  </a:lnTo>
                  <a:lnTo>
                    <a:pt x="2531" y="365"/>
                  </a:lnTo>
                  <a:lnTo>
                    <a:pt x="2484" y="367"/>
                  </a:lnTo>
                  <a:lnTo>
                    <a:pt x="2437" y="372"/>
                  </a:lnTo>
                  <a:lnTo>
                    <a:pt x="2391" y="379"/>
                  </a:lnTo>
                  <a:lnTo>
                    <a:pt x="2345" y="387"/>
                  </a:lnTo>
                  <a:lnTo>
                    <a:pt x="2300" y="396"/>
                  </a:lnTo>
                  <a:lnTo>
                    <a:pt x="2255" y="408"/>
                  </a:lnTo>
                  <a:lnTo>
                    <a:pt x="2212" y="421"/>
                  </a:lnTo>
                  <a:lnTo>
                    <a:pt x="2168" y="436"/>
                  </a:lnTo>
                  <a:lnTo>
                    <a:pt x="2126" y="453"/>
                  </a:lnTo>
                  <a:lnTo>
                    <a:pt x="2084" y="471"/>
                  </a:lnTo>
                  <a:lnTo>
                    <a:pt x="2043" y="491"/>
                  </a:lnTo>
                  <a:lnTo>
                    <a:pt x="2003" y="512"/>
                  </a:lnTo>
                  <a:lnTo>
                    <a:pt x="1964" y="534"/>
                  </a:lnTo>
                  <a:lnTo>
                    <a:pt x="1927" y="558"/>
                  </a:lnTo>
                  <a:lnTo>
                    <a:pt x="1890" y="583"/>
                  </a:lnTo>
                  <a:lnTo>
                    <a:pt x="1854" y="610"/>
                  </a:lnTo>
                  <a:lnTo>
                    <a:pt x="1818" y="638"/>
                  </a:lnTo>
                  <a:lnTo>
                    <a:pt x="1785" y="666"/>
                  </a:lnTo>
                  <a:lnTo>
                    <a:pt x="1752" y="697"/>
                  </a:lnTo>
                  <a:lnTo>
                    <a:pt x="1721" y="729"/>
                  </a:lnTo>
                  <a:lnTo>
                    <a:pt x="1690" y="762"/>
                  </a:lnTo>
                  <a:lnTo>
                    <a:pt x="1660" y="795"/>
                  </a:lnTo>
                  <a:lnTo>
                    <a:pt x="1633" y="830"/>
                  </a:lnTo>
                  <a:lnTo>
                    <a:pt x="1606" y="866"/>
                  </a:lnTo>
                  <a:lnTo>
                    <a:pt x="1582" y="903"/>
                  </a:lnTo>
                  <a:lnTo>
                    <a:pt x="1557" y="941"/>
                  </a:lnTo>
                  <a:lnTo>
                    <a:pt x="1534" y="979"/>
                  </a:lnTo>
                  <a:lnTo>
                    <a:pt x="1513" y="1019"/>
                  </a:lnTo>
                  <a:lnTo>
                    <a:pt x="1494" y="1060"/>
                  </a:lnTo>
                  <a:lnTo>
                    <a:pt x="1476" y="1102"/>
                  </a:lnTo>
                  <a:lnTo>
                    <a:pt x="1459" y="1144"/>
                  </a:lnTo>
                  <a:lnTo>
                    <a:pt x="1459" y="1144"/>
                  </a:lnTo>
                  <a:lnTo>
                    <a:pt x="1427" y="1137"/>
                  </a:lnTo>
                  <a:lnTo>
                    <a:pt x="1394" y="1131"/>
                  </a:lnTo>
                  <a:lnTo>
                    <a:pt x="1361" y="1125"/>
                  </a:lnTo>
                  <a:lnTo>
                    <a:pt x="1328" y="1122"/>
                  </a:lnTo>
                  <a:lnTo>
                    <a:pt x="1295" y="1118"/>
                  </a:lnTo>
                  <a:lnTo>
                    <a:pt x="1261" y="1116"/>
                  </a:lnTo>
                  <a:lnTo>
                    <a:pt x="1227" y="1114"/>
                  </a:lnTo>
                  <a:lnTo>
                    <a:pt x="1193" y="1114"/>
                  </a:lnTo>
                  <a:lnTo>
                    <a:pt x="1193" y="1114"/>
                  </a:lnTo>
                  <a:lnTo>
                    <a:pt x="1162" y="1114"/>
                  </a:lnTo>
                  <a:lnTo>
                    <a:pt x="1132" y="1115"/>
                  </a:lnTo>
                  <a:lnTo>
                    <a:pt x="1101" y="1117"/>
                  </a:lnTo>
                  <a:lnTo>
                    <a:pt x="1072" y="1120"/>
                  </a:lnTo>
                  <a:lnTo>
                    <a:pt x="1041" y="1123"/>
                  </a:lnTo>
                  <a:lnTo>
                    <a:pt x="1012" y="1128"/>
                  </a:lnTo>
                  <a:lnTo>
                    <a:pt x="982" y="1133"/>
                  </a:lnTo>
                  <a:lnTo>
                    <a:pt x="953" y="1138"/>
                  </a:lnTo>
                  <a:lnTo>
                    <a:pt x="924" y="1144"/>
                  </a:lnTo>
                  <a:lnTo>
                    <a:pt x="895" y="1151"/>
                  </a:lnTo>
                  <a:lnTo>
                    <a:pt x="867" y="1158"/>
                  </a:lnTo>
                  <a:lnTo>
                    <a:pt x="838" y="1168"/>
                  </a:lnTo>
                  <a:lnTo>
                    <a:pt x="810" y="1176"/>
                  </a:lnTo>
                  <a:lnTo>
                    <a:pt x="783" y="1187"/>
                  </a:lnTo>
                  <a:lnTo>
                    <a:pt x="756" y="1196"/>
                  </a:lnTo>
                  <a:lnTo>
                    <a:pt x="729" y="1208"/>
                  </a:lnTo>
                  <a:lnTo>
                    <a:pt x="702" y="1220"/>
                  </a:lnTo>
                  <a:lnTo>
                    <a:pt x="676" y="1231"/>
                  </a:lnTo>
                  <a:lnTo>
                    <a:pt x="624" y="1257"/>
                  </a:lnTo>
                  <a:lnTo>
                    <a:pt x="575" y="1287"/>
                  </a:lnTo>
                  <a:lnTo>
                    <a:pt x="526" y="1317"/>
                  </a:lnTo>
                  <a:lnTo>
                    <a:pt x="479" y="1350"/>
                  </a:lnTo>
                  <a:lnTo>
                    <a:pt x="435" y="1386"/>
                  </a:lnTo>
                  <a:lnTo>
                    <a:pt x="391" y="1423"/>
                  </a:lnTo>
                  <a:lnTo>
                    <a:pt x="350" y="1463"/>
                  </a:lnTo>
                  <a:lnTo>
                    <a:pt x="310" y="1505"/>
                  </a:lnTo>
                  <a:lnTo>
                    <a:pt x="272" y="1548"/>
                  </a:lnTo>
                  <a:lnTo>
                    <a:pt x="237" y="1593"/>
                  </a:lnTo>
                  <a:lnTo>
                    <a:pt x="204" y="1640"/>
                  </a:lnTo>
                  <a:lnTo>
                    <a:pt x="173" y="1688"/>
                  </a:lnTo>
                  <a:lnTo>
                    <a:pt x="144" y="1738"/>
                  </a:lnTo>
                  <a:lnTo>
                    <a:pt x="118" y="1790"/>
                  </a:lnTo>
                  <a:lnTo>
                    <a:pt x="106" y="1816"/>
                  </a:lnTo>
                  <a:lnTo>
                    <a:pt x="94" y="1843"/>
                  </a:lnTo>
                  <a:lnTo>
                    <a:pt x="82" y="1870"/>
                  </a:lnTo>
                  <a:lnTo>
                    <a:pt x="73" y="1897"/>
                  </a:lnTo>
                  <a:lnTo>
                    <a:pt x="62" y="1924"/>
                  </a:lnTo>
                  <a:lnTo>
                    <a:pt x="54" y="1952"/>
                  </a:lnTo>
                  <a:lnTo>
                    <a:pt x="46" y="1981"/>
                  </a:lnTo>
                  <a:lnTo>
                    <a:pt x="38" y="2009"/>
                  </a:lnTo>
                  <a:lnTo>
                    <a:pt x="31" y="2038"/>
                  </a:lnTo>
                  <a:lnTo>
                    <a:pt x="25" y="2066"/>
                  </a:lnTo>
                  <a:lnTo>
                    <a:pt x="19" y="2096"/>
                  </a:lnTo>
                  <a:lnTo>
                    <a:pt x="14" y="2125"/>
                  </a:lnTo>
                  <a:lnTo>
                    <a:pt x="9" y="2155"/>
                  </a:lnTo>
                  <a:lnTo>
                    <a:pt x="6" y="2185"/>
                  </a:lnTo>
                  <a:lnTo>
                    <a:pt x="4" y="2215"/>
                  </a:lnTo>
                  <a:lnTo>
                    <a:pt x="1" y="2246"/>
                  </a:lnTo>
                  <a:lnTo>
                    <a:pt x="0" y="2276"/>
                  </a:lnTo>
                  <a:lnTo>
                    <a:pt x="0" y="2307"/>
                  </a:lnTo>
                  <a:lnTo>
                    <a:pt x="0" y="2307"/>
                  </a:lnTo>
                  <a:lnTo>
                    <a:pt x="0" y="2340"/>
                  </a:lnTo>
                  <a:lnTo>
                    <a:pt x="2" y="2372"/>
                  </a:lnTo>
                  <a:lnTo>
                    <a:pt x="4" y="2403"/>
                  </a:lnTo>
                  <a:lnTo>
                    <a:pt x="7" y="2434"/>
                  </a:lnTo>
                  <a:lnTo>
                    <a:pt x="11" y="2466"/>
                  </a:lnTo>
                  <a:lnTo>
                    <a:pt x="15" y="2496"/>
                  </a:lnTo>
                  <a:lnTo>
                    <a:pt x="20" y="2527"/>
                  </a:lnTo>
                  <a:lnTo>
                    <a:pt x="26" y="2558"/>
                  </a:lnTo>
                  <a:lnTo>
                    <a:pt x="33" y="2587"/>
                  </a:lnTo>
                  <a:lnTo>
                    <a:pt x="41" y="2618"/>
                  </a:lnTo>
                  <a:lnTo>
                    <a:pt x="49" y="2647"/>
                  </a:lnTo>
                  <a:lnTo>
                    <a:pt x="58" y="2675"/>
                  </a:lnTo>
                  <a:lnTo>
                    <a:pt x="68" y="2705"/>
                  </a:lnTo>
                  <a:lnTo>
                    <a:pt x="79" y="2733"/>
                  </a:lnTo>
                  <a:lnTo>
                    <a:pt x="89" y="2761"/>
                  </a:lnTo>
                  <a:lnTo>
                    <a:pt x="101" y="2790"/>
                  </a:lnTo>
                  <a:lnTo>
                    <a:pt x="114" y="2817"/>
                  </a:lnTo>
                  <a:lnTo>
                    <a:pt x="127" y="2844"/>
                  </a:lnTo>
                  <a:lnTo>
                    <a:pt x="141" y="2871"/>
                  </a:lnTo>
                  <a:lnTo>
                    <a:pt x="155" y="2897"/>
                  </a:lnTo>
                  <a:lnTo>
                    <a:pt x="171" y="2923"/>
                  </a:lnTo>
                  <a:lnTo>
                    <a:pt x="187" y="2947"/>
                  </a:lnTo>
                  <a:lnTo>
                    <a:pt x="204" y="2973"/>
                  </a:lnTo>
                  <a:lnTo>
                    <a:pt x="220" y="2998"/>
                  </a:lnTo>
                  <a:lnTo>
                    <a:pt x="238" y="3022"/>
                  </a:lnTo>
                  <a:lnTo>
                    <a:pt x="256" y="3045"/>
                  </a:lnTo>
                  <a:lnTo>
                    <a:pt x="274" y="3069"/>
                  </a:lnTo>
                  <a:lnTo>
                    <a:pt x="294" y="3091"/>
                  </a:lnTo>
                  <a:lnTo>
                    <a:pt x="314" y="3114"/>
                  </a:lnTo>
                  <a:lnTo>
                    <a:pt x="334" y="3135"/>
                  </a:lnTo>
                  <a:lnTo>
                    <a:pt x="356" y="3156"/>
                  </a:lnTo>
                  <a:lnTo>
                    <a:pt x="377" y="3177"/>
                  </a:lnTo>
                  <a:lnTo>
                    <a:pt x="377" y="3177"/>
                  </a:lnTo>
                  <a:lnTo>
                    <a:pt x="359" y="3209"/>
                  </a:lnTo>
                  <a:lnTo>
                    <a:pt x="344" y="3242"/>
                  </a:lnTo>
                  <a:lnTo>
                    <a:pt x="329" y="3276"/>
                  </a:lnTo>
                  <a:lnTo>
                    <a:pt x="313" y="3310"/>
                  </a:lnTo>
                  <a:lnTo>
                    <a:pt x="300" y="3344"/>
                  </a:lnTo>
                  <a:lnTo>
                    <a:pt x="289" y="3380"/>
                  </a:lnTo>
                  <a:lnTo>
                    <a:pt x="277" y="3415"/>
                  </a:lnTo>
                  <a:lnTo>
                    <a:pt x="267" y="3452"/>
                  </a:lnTo>
                  <a:lnTo>
                    <a:pt x="258" y="3488"/>
                  </a:lnTo>
                  <a:lnTo>
                    <a:pt x="251" y="3525"/>
                  </a:lnTo>
                  <a:lnTo>
                    <a:pt x="244" y="3562"/>
                  </a:lnTo>
                  <a:lnTo>
                    <a:pt x="238" y="3600"/>
                  </a:lnTo>
                  <a:lnTo>
                    <a:pt x="234" y="3638"/>
                  </a:lnTo>
                  <a:lnTo>
                    <a:pt x="231" y="3676"/>
                  </a:lnTo>
                  <a:lnTo>
                    <a:pt x="228" y="3714"/>
                  </a:lnTo>
                  <a:lnTo>
                    <a:pt x="228" y="3754"/>
                  </a:lnTo>
                  <a:lnTo>
                    <a:pt x="228" y="3754"/>
                  </a:lnTo>
                  <a:lnTo>
                    <a:pt x="228" y="3785"/>
                  </a:lnTo>
                  <a:lnTo>
                    <a:pt x="230" y="3815"/>
                  </a:lnTo>
                  <a:lnTo>
                    <a:pt x="232" y="3846"/>
                  </a:lnTo>
                  <a:lnTo>
                    <a:pt x="234" y="3876"/>
                  </a:lnTo>
                  <a:lnTo>
                    <a:pt x="238" y="3906"/>
                  </a:lnTo>
                  <a:lnTo>
                    <a:pt x="243" y="3936"/>
                  </a:lnTo>
                  <a:lnTo>
                    <a:pt x="247" y="3965"/>
                  </a:lnTo>
                  <a:lnTo>
                    <a:pt x="252" y="3994"/>
                  </a:lnTo>
                  <a:lnTo>
                    <a:pt x="259" y="4023"/>
                  </a:lnTo>
                  <a:lnTo>
                    <a:pt x="266" y="4052"/>
                  </a:lnTo>
                  <a:lnTo>
                    <a:pt x="273" y="4080"/>
                  </a:lnTo>
                  <a:lnTo>
                    <a:pt x="281" y="4109"/>
                  </a:lnTo>
                  <a:lnTo>
                    <a:pt x="291" y="4137"/>
                  </a:lnTo>
                  <a:lnTo>
                    <a:pt x="300" y="4164"/>
                  </a:lnTo>
                  <a:lnTo>
                    <a:pt x="311" y="4191"/>
                  </a:lnTo>
                  <a:lnTo>
                    <a:pt x="321" y="4218"/>
                  </a:lnTo>
                  <a:lnTo>
                    <a:pt x="333" y="4245"/>
                  </a:lnTo>
                  <a:lnTo>
                    <a:pt x="346" y="4271"/>
                  </a:lnTo>
                  <a:lnTo>
                    <a:pt x="372" y="4323"/>
                  </a:lnTo>
                  <a:lnTo>
                    <a:pt x="402" y="4373"/>
                  </a:lnTo>
                  <a:lnTo>
                    <a:pt x="432" y="4421"/>
                  </a:lnTo>
                  <a:lnTo>
                    <a:pt x="465" y="4468"/>
                  </a:lnTo>
                  <a:lnTo>
                    <a:pt x="500" y="4513"/>
                  </a:lnTo>
                  <a:lnTo>
                    <a:pt x="538" y="4556"/>
                  </a:lnTo>
                  <a:lnTo>
                    <a:pt x="578" y="4597"/>
                  </a:lnTo>
                  <a:lnTo>
                    <a:pt x="619" y="4638"/>
                  </a:lnTo>
                  <a:lnTo>
                    <a:pt x="663" y="4675"/>
                  </a:lnTo>
                  <a:lnTo>
                    <a:pt x="708" y="4711"/>
                  </a:lnTo>
                  <a:lnTo>
                    <a:pt x="755" y="4744"/>
                  </a:lnTo>
                  <a:lnTo>
                    <a:pt x="803" y="4774"/>
                  </a:lnTo>
                  <a:lnTo>
                    <a:pt x="853" y="4804"/>
                  </a:lnTo>
                  <a:lnTo>
                    <a:pt x="904" y="4830"/>
                  </a:lnTo>
                  <a:lnTo>
                    <a:pt x="930" y="4841"/>
                  </a:lnTo>
                  <a:lnTo>
                    <a:pt x="957" y="4853"/>
                  </a:lnTo>
                  <a:lnTo>
                    <a:pt x="985" y="4865"/>
                  </a:lnTo>
                  <a:lnTo>
                    <a:pt x="1012" y="4874"/>
                  </a:lnTo>
                  <a:lnTo>
                    <a:pt x="1039" y="4885"/>
                  </a:lnTo>
                  <a:lnTo>
                    <a:pt x="1067" y="4893"/>
                  </a:lnTo>
                  <a:lnTo>
                    <a:pt x="1095" y="4903"/>
                  </a:lnTo>
                  <a:lnTo>
                    <a:pt x="1123" y="4910"/>
                  </a:lnTo>
                  <a:lnTo>
                    <a:pt x="1152" y="4917"/>
                  </a:lnTo>
                  <a:lnTo>
                    <a:pt x="1181" y="4923"/>
                  </a:lnTo>
                  <a:lnTo>
                    <a:pt x="1211" y="4928"/>
                  </a:lnTo>
                  <a:lnTo>
                    <a:pt x="1240" y="4933"/>
                  </a:lnTo>
                  <a:lnTo>
                    <a:pt x="1270" y="4938"/>
                  </a:lnTo>
                  <a:lnTo>
                    <a:pt x="1300" y="4941"/>
                  </a:lnTo>
                  <a:lnTo>
                    <a:pt x="1330" y="4944"/>
                  </a:lnTo>
                  <a:lnTo>
                    <a:pt x="1360" y="4946"/>
                  </a:lnTo>
                  <a:lnTo>
                    <a:pt x="1391" y="4947"/>
                  </a:lnTo>
                  <a:lnTo>
                    <a:pt x="1421" y="4947"/>
                  </a:lnTo>
                  <a:lnTo>
                    <a:pt x="1421" y="4947"/>
                  </a:lnTo>
                  <a:lnTo>
                    <a:pt x="1465" y="4946"/>
                  </a:lnTo>
                  <a:lnTo>
                    <a:pt x="1509" y="4944"/>
                  </a:lnTo>
                  <a:lnTo>
                    <a:pt x="1509" y="4944"/>
                  </a:lnTo>
                  <a:lnTo>
                    <a:pt x="1525" y="4973"/>
                  </a:lnTo>
                  <a:lnTo>
                    <a:pt x="1542" y="5001"/>
                  </a:lnTo>
                  <a:lnTo>
                    <a:pt x="1559" y="5030"/>
                  </a:lnTo>
                  <a:lnTo>
                    <a:pt x="1578" y="5058"/>
                  </a:lnTo>
                  <a:lnTo>
                    <a:pt x="1598" y="5085"/>
                  </a:lnTo>
                  <a:lnTo>
                    <a:pt x="1618" y="5111"/>
                  </a:lnTo>
                  <a:lnTo>
                    <a:pt x="1639" y="5136"/>
                  </a:lnTo>
                  <a:lnTo>
                    <a:pt x="1662" y="5160"/>
                  </a:lnTo>
                  <a:lnTo>
                    <a:pt x="1685" y="5185"/>
                  </a:lnTo>
                  <a:lnTo>
                    <a:pt x="1709" y="5209"/>
                  </a:lnTo>
                  <a:lnTo>
                    <a:pt x="1734" y="5231"/>
                  </a:lnTo>
                  <a:lnTo>
                    <a:pt x="1758" y="5252"/>
                  </a:lnTo>
                  <a:lnTo>
                    <a:pt x="1784" y="5272"/>
                  </a:lnTo>
                  <a:lnTo>
                    <a:pt x="1811" y="5292"/>
                  </a:lnTo>
                  <a:lnTo>
                    <a:pt x="1838" y="5311"/>
                  </a:lnTo>
                  <a:lnTo>
                    <a:pt x="1867" y="5330"/>
                  </a:lnTo>
                  <a:lnTo>
                    <a:pt x="1895" y="5347"/>
                  </a:lnTo>
                  <a:lnTo>
                    <a:pt x="1924" y="5363"/>
                  </a:lnTo>
                  <a:lnTo>
                    <a:pt x="1954" y="5378"/>
                  </a:lnTo>
                  <a:lnTo>
                    <a:pt x="1984" y="5392"/>
                  </a:lnTo>
                  <a:lnTo>
                    <a:pt x="2016" y="5405"/>
                  </a:lnTo>
                  <a:lnTo>
                    <a:pt x="2047" y="5418"/>
                  </a:lnTo>
                  <a:lnTo>
                    <a:pt x="2079" y="5429"/>
                  </a:lnTo>
                  <a:lnTo>
                    <a:pt x="2112" y="5440"/>
                  </a:lnTo>
                  <a:lnTo>
                    <a:pt x="2145" y="5448"/>
                  </a:lnTo>
                  <a:lnTo>
                    <a:pt x="2179" y="5456"/>
                  </a:lnTo>
                  <a:lnTo>
                    <a:pt x="2212" y="5462"/>
                  </a:lnTo>
                  <a:lnTo>
                    <a:pt x="2246" y="5468"/>
                  </a:lnTo>
                  <a:lnTo>
                    <a:pt x="2281" y="5473"/>
                  </a:lnTo>
                  <a:lnTo>
                    <a:pt x="2315" y="5475"/>
                  </a:lnTo>
                  <a:lnTo>
                    <a:pt x="2351" y="5477"/>
                  </a:lnTo>
                  <a:lnTo>
                    <a:pt x="2387" y="5478"/>
                  </a:lnTo>
                  <a:lnTo>
                    <a:pt x="2387" y="5478"/>
                  </a:lnTo>
                  <a:lnTo>
                    <a:pt x="2422" y="5477"/>
                  </a:lnTo>
                  <a:lnTo>
                    <a:pt x="2457" y="5475"/>
                  </a:lnTo>
                  <a:lnTo>
                    <a:pt x="2491" y="5473"/>
                  </a:lnTo>
                  <a:lnTo>
                    <a:pt x="2525" y="5468"/>
                  </a:lnTo>
                  <a:lnTo>
                    <a:pt x="2559" y="5463"/>
                  </a:lnTo>
                  <a:lnTo>
                    <a:pt x="2592" y="5456"/>
                  </a:lnTo>
                  <a:lnTo>
                    <a:pt x="2625" y="5449"/>
                  </a:lnTo>
                  <a:lnTo>
                    <a:pt x="2658" y="5441"/>
                  </a:lnTo>
                  <a:lnTo>
                    <a:pt x="2690" y="5430"/>
                  </a:lnTo>
                  <a:lnTo>
                    <a:pt x="2722" y="5420"/>
                  </a:lnTo>
                  <a:lnTo>
                    <a:pt x="2752" y="5408"/>
                  </a:lnTo>
                  <a:lnTo>
                    <a:pt x="2783" y="5396"/>
                  </a:lnTo>
                  <a:lnTo>
                    <a:pt x="2812" y="5382"/>
                  </a:lnTo>
                  <a:lnTo>
                    <a:pt x="2842" y="5367"/>
                  </a:lnTo>
                  <a:lnTo>
                    <a:pt x="2871" y="5351"/>
                  </a:lnTo>
                  <a:lnTo>
                    <a:pt x="2899" y="5335"/>
                  </a:lnTo>
                  <a:lnTo>
                    <a:pt x="2928" y="5317"/>
                  </a:lnTo>
                  <a:lnTo>
                    <a:pt x="2955" y="5299"/>
                  </a:lnTo>
                  <a:lnTo>
                    <a:pt x="2981" y="5279"/>
                  </a:lnTo>
                  <a:lnTo>
                    <a:pt x="3007" y="5259"/>
                  </a:lnTo>
                  <a:lnTo>
                    <a:pt x="3031" y="5238"/>
                  </a:lnTo>
                  <a:lnTo>
                    <a:pt x="3056" y="5217"/>
                  </a:lnTo>
                  <a:lnTo>
                    <a:pt x="3080" y="5195"/>
                  </a:lnTo>
                  <a:lnTo>
                    <a:pt x="3102" y="5171"/>
                  </a:lnTo>
                  <a:lnTo>
                    <a:pt x="3124" y="5147"/>
                  </a:lnTo>
                  <a:lnTo>
                    <a:pt x="3146" y="5123"/>
                  </a:lnTo>
                  <a:lnTo>
                    <a:pt x="3167" y="5097"/>
                  </a:lnTo>
                  <a:lnTo>
                    <a:pt x="3186" y="5071"/>
                  </a:lnTo>
                  <a:lnTo>
                    <a:pt x="3204" y="5045"/>
                  </a:lnTo>
                  <a:lnTo>
                    <a:pt x="3223" y="5017"/>
                  </a:lnTo>
                  <a:lnTo>
                    <a:pt x="3240" y="4990"/>
                  </a:lnTo>
                  <a:lnTo>
                    <a:pt x="3256" y="4960"/>
                  </a:lnTo>
                  <a:lnTo>
                    <a:pt x="3256" y="4960"/>
                  </a:lnTo>
                  <a:lnTo>
                    <a:pt x="3269" y="4996"/>
                  </a:lnTo>
                  <a:lnTo>
                    <a:pt x="3284" y="5030"/>
                  </a:lnTo>
                  <a:lnTo>
                    <a:pt x="3301" y="5064"/>
                  </a:lnTo>
                  <a:lnTo>
                    <a:pt x="3319" y="5097"/>
                  </a:lnTo>
                  <a:lnTo>
                    <a:pt x="3337" y="5129"/>
                  </a:lnTo>
                  <a:lnTo>
                    <a:pt x="3356" y="5160"/>
                  </a:lnTo>
                  <a:lnTo>
                    <a:pt x="3378" y="5191"/>
                  </a:lnTo>
                  <a:lnTo>
                    <a:pt x="3400" y="5222"/>
                  </a:lnTo>
                  <a:lnTo>
                    <a:pt x="3422" y="5250"/>
                  </a:lnTo>
                  <a:lnTo>
                    <a:pt x="3447" y="5278"/>
                  </a:lnTo>
                  <a:lnTo>
                    <a:pt x="3472" y="5305"/>
                  </a:lnTo>
                  <a:lnTo>
                    <a:pt x="3499" y="5331"/>
                  </a:lnTo>
                  <a:lnTo>
                    <a:pt x="3526" y="5357"/>
                  </a:lnTo>
                  <a:lnTo>
                    <a:pt x="3553" y="5381"/>
                  </a:lnTo>
                  <a:lnTo>
                    <a:pt x="3582" y="5404"/>
                  </a:lnTo>
                  <a:lnTo>
                    <a:pt x="3612" y="5427"/>
                  </a:lnTo>
                  <a:lnTo>
                    <a:pt x="3642" y="5448"/>
                  </a:lnTo>
                  <a:lnTo>
                    <a:pt x="3674" y="5467"/>
                  </a:lnTo>
                  <a:lnTo>
                    <a:pt x="3707" y="5486"/>
                  </a:lnTo>
                  <a:lnTo>
                    <a:pt x="3740" y="5503"/>
                  </a:lnTo>
                  <a:lnTo>
                    <a:pt x="3773" y="5520"/>
                  </a:lnTo>
                  <a:lnTo>
                    <a:pt x="3809" y="5534"/>
                  </a:lnTo>
                  <a:lnTo>
                    <a:pt x="3843" y="5548"/>
                  </a:lnTo>
                  <a:lnTo>
                    <a:pt x="3879" y="5561"/>
                  </a:lnTo>
                  <a:lnTo>
                    <a:pt x="3916" y="5571"/>
                  </a:lnTo>
                  <a:lnTo>
                    <a:pt x="3952" y="5581"/>
                  </a:lnTo>
                  <a:lnTo>
                    <a:pt x="3990" y="5589"/>
                  </a:lnTo>
                  <a:lnTo>
                    <a:pt x="4028" y="5596"/>
                  </a:lnTo>
                  <a:lnTo>
                    <a:pt x="4066" y="5601"/>
                  </a:lnTo>
                  <a:lnTo>
                    <a:pt x="4105" y="5606"/>
                  </a:lnTo>
                  <a:lnTo>
                    <a:pt x="4144" y="5608"/>
                  </a:lnTo>
                  <a:lnTo>
                    <a:pt x="4184" y="5608"/>
                  </a:lnTo>
                  <a:lnTo>
                    <a:pt x="4184" y="5608"/>
                  </a:lnTo>
                  <a:lnTo>
                    <a:pt x="4216" y="5608"/>
                  </a:lnTo>
                  <a:lnTo>
                    <a:pt x="4248" y="5607"/>
                  </a:lnTo>
                  <a:lnTo>
                    <a:pt x="4278" y="5604"/>
                  </a:lnTo>
                  <a:lnTo>
                    <a:pt x="4309" y="5601"/>
                  </a:lnTo>
                  <a:lnTo>
                    <a:pt x="4340" y="5596"/>
                  </a:lnTo>
                  <a:lnTo>
                    <a:pt x="4370" y="5592"/>
                  </a:lnTo>
                  <a:lnTo>
                    <a:pt x="4400" y="5584"/>
                  </a:lnTo>
                  <a:lnTo>
                    <a:pt x="4429" y="5577"/>
                  </a:lnTo>
                  <a:lnTo>
                    <a:pt x="4459" y="5570"/>
                  </a:lnTo>
                  <a:lnTo>
                    <a:pt x="4488" y="5561"/>
                  </a:lnTo>
                  <a:lnTo>
                    <a:pt x="4516" y="5551"/>
                  </a:lnTo>
                  <a:lnTo>
                    <a:pt x="4545" y="5541"/>
                  </a:lnTo>
                  <a:lnTo>
                    <a:pt x="4572" y="5529"/>
                  </a:lnTo>
                  <a:lnTo>
                    <a:pt x="4599" y="5517"/>
                  </a:lnTo>
                  <a:lnTo>
                    <a:pt x="4626" y="5504"/>
                  </a:lnTo>
                  <a:lnTo>
                    <a:pt x="4652" y="5490"/>
                  </a:lnTo>
                  <a:lnTo>
                    <a:pt x="4678" y="5476"/>
                  </a:lnTo>
                  <a:lnTo>
                    <a:pt x="4704" y="5461"/>
                  </a:lnTo>
                  <a:lnTo>
                    <a:pt x="4728" y="5445"/>
                  </a:lnTo>
                  <a:lnTo>
                    <a:pt x="4753" y="5429"/>
                  </a:lnTo>
                  <a:lnTo>
                    <a:pt x="4777" y="5411"/>
                  </a:lnTo>
                  <a:lnTo>
                    <a:pt x="4800" y="5394"/>
                  </a:lnTo>
                  <a:lnTo>
                    <a:pt x="4823" y="5375"/>
                  </a:lnTo>
                  <a:lnTo>
                    <a:pt x="4845" y="5355"/>
                  </a:lnTo>
                  <a:lnTo>
                    <a:pt x="4866" y="5335"/>
                  </a:lnTo>
                  <a:lnTo>
                    <a:pt x="4887" y="5315"/>
                  </a:lnTo>
                  <a:lnTo>
                    <a:pt x="4907" y="5294"/>
                  </a:lnTo>
                  <a:lnTo>
                    <a:pt x="4927" y="5271"/>
                  </a:lnTo>
                  <a:lnTo>
                    <a:pt x="4946" y="5249"/>
                  </a:lnTo>
                  <a:lnTo>
                    <a:pt x="4965" y="5226"/>
                  </a:lnTo>
                  <a:lnTo>
                    <a:pt x="4983" y="5203"/>
                  </a:lnTo>
                  <a:lnTo>
                    <a:pt x="5000" y="5178"/>
                  </a:lnTo>
                  <a:lnTo>
                    <a:pt x="5000" y="5178"/>
                  </a:lnTo>
                  <a:lnTo>
                    <a:pt x="5029" y="5191"/>
                  </a:lnTo>
                  <a:lnTo>
                    <a:pt x="5057" y="5202"/>
                  </a:lnTo>
                  <a:lnTo>
                    <a:pt x="5085" y="5213"/>
                  </a:lnTo>
                  <a:lnTo>
                    <a:pt x="5115" y="5223"/>
                  </a:lnTo>
                  <a:lnTo>
                    <a:pt x="5144" y="5232"/>
                  </a:lnTo>
                  <a:lnTo>
                    <a:pt x="5175" y="5241"/>
                  </a:lnTo>
                  <a:lnTo>
                    <a:pt x="5204" y="5249"/>
                  </a:lnTo>
                  <a:lnTo>
                    <a:pt x="5235" y="5256"/>
                  </a:lnTo>
                  <a:lnTo>
                    <a:pt x="5265" y="5262"/>
                  </a:lnTo>
                  <a:lnTo>
                    <a:pt x="5297" y="5268"/>
                  </a:lnTo>
                  <a:lnTo>
                    <a:pt x="5328" y="5272"/>
                  </a:lnTo>
                  <a:lnTo>
                    <a:pt x="5360" y="5276"/>
                  </a:lnTo>
                  <a:lnTo>
                    <a:pt x="5391" y="5279"/>
                  </a:lnTo>
                  <a:lnTo>
                    <a:pt x="5423" y="5282"/>
                  </a:lnTo>
                  <a:lnTo>
                    <a:pt x="5456" y="5283"/>
                  </a:lnTo>
                  <a:lnTo>
                    <a:pt x="5489" y="5283"/>
                  </a:lnTo>
                  <a:lnTo>
                    <a:pt x="5489" y="5283"/>
                  </a:lnTo>
                  <a:lnTo>
                    <a:pt x="5520" y="5283"/>
                  </a:lnTo>
                  <a:lnTo>
                    <a:pt x="5550" y="5282"/>
                  </a:lnTo>
                  <a:lnTo>
                    <a:pt x="5580" y="5279"/>
                  </a:lnTo>
                  <a:lnTo>
                    <a:pt x="5610" y="5277"/>
                  </a:lnTo>
                  <a:lnTo>
                    <a:pt x="5641" y="5274"/>
                  </a:lnTo>
                  <a:lnTo>
                    <a:pt x="5670" y="5269"/>
                  </a:lnTo>
                  <a:lnTo>
                    <a:pt x="5700" y="5264"/>
                  </a:lnTo>
                  <a:lnTo>
                    <a:pt x="5729" y="5258"/>
                  </a:lnTo>
                  <a:lnTo>
                    <a:pt x="5758" y="5252"/>
                  </a:lnTo>
                  <a:lnTo>
                    <a:pt x="5787" y="5245"/>
                  </a:lnTo>
                  <a:lnTo>
                    <a:pt x="5815" y="5238"/>
                  </a:lnTo>
                  <a:lnTo>
                    <a:pt x="5844" y="5230"/>
                  </a:lnTo>
                  <a:lnTo>
                    <a:pt x="5872" y="5221"/>
                  </a:lnTo>
                  <a:lnTo>
                    <a:pt x="5899" y="5211"/>
                  </a:lnTo>
                  <a:lnTo>
                    <a:pt x="5926" y="5200"/>
                  </a:lnTo>
                  <a:lnTo>
                    <a:pt x="5953" y="5189"/>
                  </a:lnTo>
                  <a:lnTo>
                    <a:pt x="5980" y="5178"/>
                  </a:lnTo>
                  <a:lnTo>
                    <a:pt x="6006" y="5165"/>
                  </a:lnTo>
                  <a:lnTo>
                    <a:pt x="6058" y="5139"/>
                  </a:lnTo>
                  <a:lnTo>
                    <a:pt x="6107" y="5110"/>
                  </a:lnTo>
                  <a:lnTo>
                    <a:pt x="6156" y="5079"/>
                  </a:lnTo>
                  <a:lnTo>
                    <a:pt x="6203" y="5046"/>
                  </a:lnTo>
                  <a:lnTo>
                    <a:pt x="6247" y="5011"/>
                  </a:lnTo>
                  <a:lnTo>
                    <a:pt x="6291" y="4973"/>
                  </a:lnTo>
                  <a:lnTo>
                    <a:pt x="6332" y="4933"/>
                  </a:lnTo>
                  <a:lnTo>
                    <a:pt x="6372" y="4892"/>
                  </a:lnTo>
                  <a:lnTo>
                    <a:pt x="6409" y="4848"/>
                  </a:lnTo>
                  <a:lnTo>
                    <a:pt x="6445" y="4804"/>
                  </a:lnTo>
                  <a:lnTo>
                    <a:pt x="6478" y="4756"/>
                  </a:lnTo>
                  <a:lnTo>
                    <a:pt x="6509" y="4708"/>
                  </a:lnTo>
                  <a:lnTo>
                    <a:pt x="6538" y="4659"/>
                  </a:lnTo>
                  <a:lnTo>
                    <a:pt x="6564" y="4607"/>
                  </a:lnTo>
                  <a:lnTo>
                    <a:pt x="6576" y="4581"/>
                  </a:lnTo>
                  <a:lnTo>
                    <a:pt x="6588" y="4554"/>
                  </a:lnTo>
                  <a:lnTo>
                    <a:pt x="6600" y="4527"/>
                  </a:lnTo>
                  <a:lnTo>
                    <a:pt x="6609" y="4500"/>
                  </a:lnTo>
                  <a:lnTo>
                    <a:pt x="6620" y="4473"/>
                  </a:lnTo>
                  <a:lnTo>
                    <a:pt x="6628" y="4444"/>
                  </a:lnTo>
                  <a:lnTo>
                    <a:pt x="6636" y="4416"/>
                  </a:lnTo>
                  <a:lnTo>
                    <a:pt x="6644" y="4388"/>
                  </a:lnTo>
                  <a:lnTo>
                    <a:pt x="6651" y="4360"/>
                  </a:lnTo>
                  <a:lnTo>
                    <a:pt x="6657" y="4330"/>
                  </a:lnTo>
                  <a:lnTo>
                    <a:pt x="6663" y="4301"/>
                  </a:lnTo>
                  <a:lnTo>
                    <a:pt x="6668" y="4271"/>
                  </a:lnTo>
                  <a:lnTo>
                    <a:pt x="6673" y="4242"/>
                  </a:lnTo>
                  <a:lnTo>
                    <a:pt x="6676" y="4211"/>
                  </a:lnTo>
                  <a:lnTo>
                    <a:pt x="6678" y="4182"/>
                  </a:lnTo>
                  <a:lnTo>
                    <a:pt x="6681" y="4151"/>
                  </a:lnTo>
                  <a:lnTo>
                    <a:pt x="6682" y="4120"/>
                  </a:lnTo>
                  <a:lnTo>
                    <a:pt x="6682" y="4090"/>
                  </a:lnTo>
                  <a:lnTo>
                    <a:pt x="6682" y="4090"/>
                  </a:lnTo>
                  <a:lnTo>
                    <a:pt x="6681" y="4040"/>
                  </a:lnTo>
                  <a:lnTo>
                    <a:pt x="6678" y="3992"/>
                  </a:lnTo>
                  <a:lnTo>
                    <a:pt x="6673" y="3945"/>
                  </a:lnTo>
                  <a:lnTo>
                    <a:pt x="6667" y="3897"/>
                  </a:lnTo>
                  <a:lnTo>
                    <a:pt x="6657" y="3851"/>
                  </a:lnTo>
                  <a:lnTo>
                    <a:pt x="6648" y="3805"/>
                  </a:lnTo>
                  <a:lnTo>
                    <a:pt x="6635" y="3759"/>
                  </a:lnTo>
                  <a:lnTo>
                    <a:pt x="6622" y="3714"/>
                  </a:lnTo>
                  <a:lnTo>
                    <a:pt x="6622" y="3714"/>
                  </a:lnTo>
                  <a:lnTo>
                    <a:pt x="6655" y="3701"/>
                  </a:lnTo>
                  <a:lnTo>
                    <a:pt x="6687" y="3686"/>
                  </a:lnTo>
                  <a:lnTo>
                    <a:pt x="6719" y="3669"/>
                  </a:lnTo>
                  <a:lnTo>
                    <a:pt x="6750" y="3652"/>
                  </a:lnTo>
                  <a:lnTo>
                    <a:pt x="6781" y="3633"/>
                  </a:lnTo>
                  <a:lnTo>
                    <a:pt x="6810" y="3613"/>
                  </a:lnTo>
                  <a:lnTo>
                    <a:pt x="6840" y="3593"/>
                  </a:lnTo>
                  <a:lnTo>
                    <a:pt x="6868" y="3570"/>
                  </a:lnTo>
                  <a:lnTo>
                    <a:pt x="6895" y="3548"/>
                  </a:lnTo>
                  <a:lnTo>
                    <a:pt x="6921" y="3525"/>
                  </a:lnTo>
                  <a:lnTo>
                    <a:pt x="6947" y="3500"/>
                  </a:lnTo>
                  <a:lnTo>
                    <a:pt x="6972" y="3474"/>
                  </a:lnTo>
                  <a:lnTo>
                    <a:pt x="6995" y="3448"/>
                  </a:lnTo>
                  <a:lnTo>
                    <a:pt x="7018" y="3421"/>
                  </a:lnTo>
                  <a:lnTo>
                    <a:pt x="7040" y="3393"/>
                  </a:lnTo>
                  <a:lnTo>
                    <a:pt x="7060" y="3363"/>
                  </a:lnTo>
                  <a:lnTo>
                    <a:pt x="7080" y="3334"/>
                  </a:lnTo>
                  <a:lnTo>
                    <a:pt x="7099" y="3303"/>
                  </a:lnTo>
                  <a:lnTo>
                    <a:pt x="7117" y="3273"/>
                  </a:lnTo>
                  <a:lnTo>
                    <a:pt x="7133" y="3241"/>
                  </a:lnTo>
                  <a:lnTo>
                    <a:pt x="7148" y="3208"/>
                  </a:lnTo>
                  <a:lnTo>
                    <a:pt x="7163" y="3175"/>
                  </a:lnTo>
                  <a:lnTo>
                    <a:pt x="7174" y="3141"/>
                  </a:lnTo>
                  <a:lnTo>
                    <a:pt x="7186" y="3106"/>
                  </a:lnTo>
                  <a:lnTo>
                    <a:pt x="7197" y="3071"/>
                  </a:lnTo>
                  <a:lnTo>
                    <a:pt x="7206" y="3036"/>
                  </a:lnTo>
                  <a:lnTo>
                    <a:pt x="7213" y="3000"/>
                  </a:lnTo>
                  <a:lnTo>
                    <a:pt x="7220" y="2964"/>
                  </a:lnTo>
                  <a:lnTo>
                    <a:pt x="7225" y="2926"/>
                  </a:lnTo>
                  <a:lnTo>
                    <a:pt x="7228" y="2890"/>
                  </a:lnTo>
                  <a:lnTo>
                    <a:pt x="7231" y="2852"/>
                  </a:lnTo>
                  <a:lnTo>
                    <a:pt x="7232" y="2813"/>
                  </a:lnTo>
                  <a:lnTo>
                    <a:pt x="7232" y="2813"/>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10" name="Freeform 209"/>
            <p:cNvSpPr>
              <a:spLocks/>
            </p:cNvSpPr>
            <p:nvPr/>
          </p:nvSpPr>
          <p:spPr bwMode="auto">
            <a:xfrm rot="5400000">
              <a:off x="5673609" y="-154821"/>
              <a:ext cx="590278" cy="964696"/>
            </a:xfrm>
            <a:custGeom>
              <a:avLst/>
              <a:gdLst/>
              <a:ahLst/>
              <a:cxnLst>
                <a:cxn ang="0">
                  <a:pos x="4365" y="3264"/>
                </a:cxn>
                <a:cxn ang="0">
                  <a:pos x="4455" y="2948"/>
                </a:cxn>
                <a:cxn ang="0">
                  <a:pos x="4436" y="2661"/>
                </a:cxn>
                <a:cxn ang="0">
                  <a:pos x="4315" y="2372"/>
                </a:cxn>
                <a:cxn ang="0">
                  <a:pos x="4298" y="2186"/>
                </a:cxn>
                <a:cxn ang="0">
                  <a:pos x="4360" y="1980"/>
                </a:cxn>
                <a:cxn ang="0">
                  <a:pos x="4357" y="1736"/>
                </a:cxn>
                <a:cxn ang="0">
                  <a:pos x="4224" y="1427"/>
                </a:cxn>
                <a:cxn ang="0">
                  <a:pos x="4085" y="1208"/>
                </a:cxn>
                <a:cxn ang="0">
                  <a:pos x="4060" y="907"/>
                </a:cxn>
                <a:cxn ang="0">
                  <a:pos x="3907" y="590"/>
                </a:cxn>
                <a:cxn ang="0">
                  <a:pos x="3650" y="356"/>
                </a:cxn>
                <a:cxn ang="0">
                  <a:pos x="3317" y="234"/>
                </a:cxn>
                <a:cxn ang="0">
                  <a:pos x="2986" y="245"/>
                </a:cxn>
                <a:cxn ang="0">
                  <a:pos x="2706" y="206"/>
                </a:cxn>
                <a:cxn ang="0">
                  <a:pos x="2373" y="33"/>
                </a:cxn>
                <a:cxn ang="0">
                  <a:pos x="2056" y="2"/>
                </a:cxn>
                <a:cxn ang="0">
                  <a:pos x="1783" y="68"/>
                </a:cxn>
                <a:cxn ang="0">
                  <a:pos x="1549" y="208"/>
                </a:cxn>
                <a:cxn ang="0">
                  <a:pos x="1368" y="411"/>
                </a:cxn>
                <a:cxn ang="0">
                  <a:pos x="1226" y="585"/>
                </a:cxn>
                <a:cxn ang="0">
                  <a:pos x="1025" y="572"/>
                </a:cxn>
                <a:cxn ang="0">
                  <a:pos x="677" y="662"/>
                </a:cxn>
                <a:cxn ang="0">
                  <a:pos x="398" y="870"/>
                </a:cxn>
                <a:cxn ang="0">
                  <a:pos x="216" y="1170"/>
                </a:cxn>
                <a:cxn ang="0">
                  <a:pos x="161" y="1483"/>
                </a:cxn>
                <a:cxn ang="0">
                  <a:pos x="188" y="1702"/>
                </a:cxn>
                <a:cxn ang="0">
                  <a:pos x="265" y="1902"/>
                </a:cxn>
                <a:cxn ang="0">
                  <a:pos x="89" y="2116"/>
                </a:cxn>
                <a:cxn ang="0">
                  <a:pos x="1" y="2427"/>
                </a:cxn>
                <a:cxn ang="0">
                  <a:pos x="34" y="2692"/>
                </a:cxn>
                <a:cxn ang="0">
                  <a:pos x="172" y="2944"/>
                </a:cxn>
                <a:cxn ang="0">
                  <a:pos x="135" y="3145"/>
                </a:cxn>
                <a:cxn ang="0">
                  <a:pos x="61" y="3412"/>
                </a:cxn>
                <a:cxn ang="0">
                  <a:pos x="73" y="3698"/>
                </a:cxn>
                <a:cxn ang="0">
                  <a:pos x="202" y="4016"/>
                </a:cxn>
                <a:cxn ang="0">
                  <a:pos x="261" y="4282"/>
                </a:cxn>
                <a:cxn ang="0">
                  <a:pos x="234" y="4614"/>
                </a:cxn>
                <a:cxn ang="0">
                  <a:pos x="339" y="4955"/>
                </a:cxn>
                <a:cxn ang="0">
                  <a:pos x="560" y="5223"/>
                </a:cxn>
                <a:cxn ang="0">
                  <a:pos x="869" y="5391"/>
                </a:cxn>
                <a:cxn ang="0">
                  <a:pos x="1178" y="5431"/>
                </a:cxn>
                <a:cxn ang="0">
                  <a:pos x="1438" y="5381"/>
                </a:cxn>
                <a:cxn ang="0">
                  <a:pos x="1701" y="5608"/>
                </a:cxn>
                <a:cxn ang="0">
                  <a:pos x="2003" y="5693"/>
                </a:cxn>
                <a:cxn ang="0">
                  <a:pos x="2172" y="5684"/>
                </a:cxn>
                <a:cxn ang="0">
                  <a:pos x="2356" y="5630"/>
                </a:cxn>
                <a:cxn ang="0">
                  <a:pos x="2516" y="5532"/>
                </a:cxn>
                <a:cxn ang="0">
                  <a:pos x="2648" y="5399"/>
                </a:cxn>
                <a:cxn ang="0">
                  <a:pos x="2815" y="5434"/>
                </a:cxn>
                <a:cxn ang="0">
                  <a:pos x="3116" y="5547"/>
                </a:cxn>
                <a:cxn ang="0">
                  <a:pos x="3420" y="5552"/>
                </a:cxn>
                <a:cxn ang="0">
                  <a:pos x="3753" y="5431"/>
                </a:cxn>
                <a:cxn ang="0">
                  <a:pos x="4011" y="5196"/>
                </a:cxn>
                <a:cxn ang="0">
                  <a:pos x="4163" y="4879"/>
                </a:cxn>
                <a:cxn ang="0">
                  <a:pos x="4189" y="4580"/>
                </a:cxn>
                <a:cxn ang="0">
                  <a:pos x="4172" y="4351"/>
                </a:cxn>
                <a:cxn ang="0">
                  <a:pos x="4310" y="4113"/>
                </a:cxn>
                <a:cxn ang="0">
                  <a:pos x="4352" y="3867"/>
                </a:cxn>
                <a:cxn ang="0">
                  <a:pos x="4320" y="3652"/>
                </a:cxn>
                <a:cxn ang="0">
                  <a:pos x="4232" y="3463"/>
                </a:cxn>
              </a:cxnLst>
              <a:rect l="0" t="0" r="r" b="b"/>
              <a:pathLst>
                <a:path w="4458" h="5694">
                  <a:moveTo>
                    <a:pt x="4232" y="3463"/>
                  </a:moveTo>
                  <a:lnTo>
                    <a:pt x="4232" y="3463"/>
                  </a:lnTo>
                  <a:lnTo>
                    <a:pt x="4258" y="3432"/>
                  </a:lnTo>
                  <a:lnTo>
                    <a:pt x="4283" y="3400"/>
                  </a:lnTo>
                  <a:lnTo>
                    <a:pt x="4305" y="3367"/>
                  </a:lnTo>
                  <a:lnTo>
                    <a:pt x="4326" y="3334"/>
                  </a:lnTo>
                  <a:lnTo>
                    <a:pt x="4348" y="3299"/>
                  </a:lnTo>
                  <a:lnTo>
                    <a:pt x="4365" y="3264"/>
                  </a:lnTo>
                  <a:lnTo>
                    <a:pt x="4383" y="3226"/>
                  </a:lnTo>
                  <a:lnTo>
                    <a:pt x="4398" y="3189"/>
                  </a:lnTo>
                  <a:lnTo>
                    <a:pt x="4412" y="3150"/>
                  </a:lnTo>
                  <a:lnTo>
                    <a:pt x="4424" y="3112"/>
                  </a:lnTo>
                  <a:lnTo>
                    <a:pt x="4435" y="3072"/>
                  </a:lnTo>
                  <a:lnTo>
                    <a:pt x="4443" y="3030"/>
                  </a:lnTo>
                  <a:lnTo>
                    <a:pt x="4450" y="2989"/>
                  </a:lnTo>
                  <a:lnTo>
                    <a:pt x="4455" y="2948"/>
                  </a:lnTo>
                  <a:lnTo>
                    <a:pt x="4457" y="2906"/>
                  </a:lnTo>
                  <a:lnTo>
                    <a:pt x="4458" y="2863"/>
                  </a:lnTo>
                  <a:lnTo>
                    <a:pt x="4458" y="2863"/>
                  </a:lnTo>
                  <a:lnTo>
                    <a:pt x="4457" y="2821"/>
                  </a:lnTo>
                  <a:lnTo>
                    <a:pt x="4455" y="2781"/>
                  </a:lnTo>
                  <a:lnTo>
                    <a:pt x="4450" y="2739"/>
                  </a:lnTo>
                  <a:lnTo>
                    <a:pt x="4444" y="2699"/>
                  </a:lnTo>
                  <a:lnTo>
                    <a:pt x="4436" y="2661"/>
                  </a:lnTo>
                  <a:lnTo>
                    <a:pt x="4426" y="2622"/>
                  </a:lnTo>
                  <a:lnTo>
                    <a:pt x="4415" y="2584"/>
                  </a:lnTo>
                  <a:lnTo>
                    <a:pt x="4402" y="2546"/>
                  </a:lnTo>
                  <a:lnTo>
                    <a:pt x="4388" y="2510"/>
                  </a:lnTo>
                  <a:lnTo>
                    <a:pt x="4371" y="2473"/>
                  </a:lnTo>
                  <a:lnTo>
                    <a:pt x="4353" y="2439"/>
                  </a:lnTo>
                  <a:lnTo>
                    <a:pt x="4335" y="2405"/>
                  </a:lnTo>
                  <a:lnTo>
                    <a:pt x="4315" y="2372"/>
                  </a:lnTo>
                  <a:lnTo>
                    <a:pt x="4293" y="2339"/>
                  </a:lnTo>
                  <a:lnTo>
                    <a:pt x="4270" y="2308"/>
                  </a:lnTo>
                  <a:lnTo>
                    <a:pt x="4245" y="2278"/>
                  </a:lnTo>
                  <a:lnTo>
                    <a:pt x="4245" y="2278"/>
                  </a:lnTo>
                  <a:lnTo>
                    <a:pt x="4260" y="2255"/>
                  </a:lnTo>
                  <a:lnTo>
                    <a:pt x="4273" y="2233"/>
                  </a:lnTo>
                  <a:lnTo>
                    <a:pt x="4286" y="2209"/>
                  </a:lnTo>
                  <a:lnTo>
                    <a:pt x="4298" y="2186"/>
                  </a:lnTo>
                  <a:lnTo>
                    <a:pt x="4309" y="2161"/>
                  </a:lnTo>
                  <a:lnTo>
                    <a:pt x="4319" y="2136"/>
                  </a:lnTo>
                  <a:lnTo>
                    <a:pt x="4329" y="2112"/>
                  </a:lnTo>
                  <a:lnTo>
                    <a:pt x="4337" y="2086"/>
                  </a:lnTo>
                  <a:lnTo>
                    <a:pt x="4344" y="2060"/>
                  </a:lnTo>
                  <a:lnTo>
                    <a:pt x="4351" y="2034"/>
                  </a:lnTo>
                  <a:lnTo>
                    <a:pt x="4356" y="2007"/>
                  </a:lnTo>
                  <a:lnTo>
                    <a:pt x="4360" y="1980"/>
                  </a:lnTo>
                  <a:lnTo>
                    <a:pt x="4364" y="1953"/>
                  </a:lnTo>
                  <a:lnTo>
                    <a:pt x="4368" y="1924"/>
                  </a:lnTo>
                  <a:lnTo>
                    <a:pt x="4369" y="1897"/>
                  </a:lnTo>
                  <a:lnTo>
                    <a:pt x="4369" y="1869"/>
                  </a:lnTo>
                  <a:lnTo>
                    <a:pt x="4369" y="1869"/>
                  </a:lnTo>
                  <a:lnTo>
                    <a:pt x="4368" y="1824"/>
                  </a:lnTo>
                  <a:lnTo>
                    <a:pt x="4364" y="1780"/>
                  </a:lnTo>
                  <a:lnTo>
                    <a:pt x="4357" y="1736"/>
                  </a:lnTo>
                  <a:lnTo>
                    <a:pt x="4349" y="1694"/>
                  </a:lnTo>
                  <a:lnTo>
                    <a:pt x="4337" y="1652"/>
                  </a:lnTo>
                  <a:lnTo>
                    <a:pt x="4324" y="1612"/>
                  </a:lnTo>
                  <a:lnTo>
                    <a:pt x="4307" y="1572"/>
                  </a:lnTo>
                  <a:lnTo>
                    <a:pt x="4290" y="1535"/>
                  </a:lnTo>
                  <a:lnTo>
                    <a:pt x="4270" y="1497"/>
                  </a:lnTo>
                  <a:lnTo>
                    <a:pt x="4247" y="1462"/>
                  </a:lnTo>
                  <a:lnTo>
                    <a:pt x="4224" y="1427"/>
                  </a:lnTo>
                  <a:lnTo>
                    <a:pt x="4198" y="1394"/>
                  </a:lnTo>
                  <a:lnTo>
                    <a:pt x="4170" y="1363"/>
                  </a:lnTo>
                  <a:lnTo>
                    <a:pt x="4140" y="1333"/>
                  </a:lnTo>
                  <a:lnTo>
                    <a:pt x="4110" y="1305"/>
                  </a:lnTo>
                  <a:lnTo>
                    <a:pt x="4077" y="1279"/>
                  </a:lnTo>
                  <a:lnTo>
                    <a:pt x="4077" y="1279"/>
                  </a:lnTo>
                  <a:lnTo>
                    <a:pt x="4081" y="1244"/>
                  </a:lnTo>
                  <a:lnTo>
                    <a:pt x="4085" y="1208"/>
                  </a:lnTo>
                  <a:lnTo>
                    <a:pt x="4087" y="1172"/>
                  </a:lnTo>
                  <a:lnTo>
                    <a:pt x="4088" y="1135"/>
                  </a:lnTo>
                  <a:lnTo>
                    <a:pt x="4088" y="1135"/>
                  </a:lnTo>
                  <a:lnTo>
                    <a:pt x="4087" y="1088"/>
                  </a:lnTo>
                  <a:lnTo>
                    <a:pt x="4084" y="1042"/>
                  </a:lnTo>
                  <a:lnTo>
                    <a:pt x="4078" y="996"/>
                  </a:lnTo>
                  <a:lnTo>
                    <a:pt x="4070" y="952"/>
                  </a:lnTo>
                  <a:lnTo>
                    <a:pt x="4060" y="907"/>
                  </a:lnTo>
                  <a:lnTo>
                    <a:pt x="4047" y="864"/>
                  </a:lnTo>
                  <a:lnTo>
                    <a:pt x="4033" y="822"/>
                  </a:lnTo>
                  <a:lnTo>
                    <a:pt x="4017" y="781"/>
                  </a:lnTo>
                  <a:lnTo>
                    <a:pt x="3999" y="740"/>
                  </a:lnTo>
                  <a:lnTo>
                    <a:pt x="3979" y="701"/>
                  </a:lnTo>
                  <a:lnTo>
                    <a:pt x="3957" y="663"/>
                  </a:lnTo>
                  <a:lnTo>
                    <a:pt x="3933" y="625"/>
                  </a:lnTo>
                  <a:lnTo>
                    <a:pt x="3907" y="590"/>
                  </a:lnTo>
                  <a:lnTo>
                    <a:pt x="3880" y="556"/>
                  </a:lnTo>
                  <a:lnTo>
                    <a:pt x="3852" y="523"/>
                  </a:lnTo>
                  <a:lnTo>
                    <a:pt x="3821" y="491"/>
                  </a:lnTo>
                  <a:lnTo>
                    <a:pt x="3790" y="461"/>
                  </a:lnTo>
                  <a:lnTo>
                    <a:pt x="3758" y="432"/>
                  </a:lnTo>
                  <a:lnTo>
                    <a:pt x="3722" y="405"/>
                  </a:lnTo>
                  <a:lnTo>
                    <a:pt x="3687" y="380"/>
                  </a:lnTo>
                  <a:lnTo>
                    <a:pt x="3650" y="356"/>
                  </a:lnTo>
                  <a:lnTo>
                    <a:pt x="3611" y="334"/>
                  </a:lnTo>
                  <a:lnTo>
                    <a:pt x="3573" y="314"/>
                  </a:lnTo>
                  <a:lnTo>
                    <a:pt x="3533" y="296"/>
                  </a:lnTo>
                  <a:lnTo>
                    <a:pt x="3491" y="279"/>
                  </a:lnTo>
                  <a:lnTo>
                    <a:pt x="3449" y="265"/>
                  </a:lnTo>
                  <a:lnTo>
                    <a:pt x="3405" y="253"/>
                  </a:lnTo>
                  <a:lnTo>
                    <a:pt x="3362" y="243"/>
                  </a:lnTo>
                  <a:lnTo>
                    <a:pt x="3317" y="234"/>
                  </a:lnTo>
                  <a:lnTo>
                    <a:pt x="3271" y="230"/>
                  </a:lnTo>
                  <a:lnTo>
                    <a:pt x="3225" y="226"/>
                  </a:lnTo>
                  <a:lnTo>
                    <a:pt x="3178" y="225"/>
                  </a:lnTo>
                  <a:lnTo>
                    <a:pt x="3178" y="225"/>
                  </a:lnTo>
                  <a:lnTo>
                    <a:pt x="3129" y="226"/>
                  </a:lnTo>
                  <a:lnTo>
                    <a:pt x="3080" y="230"/>
                  </a:lnTo>
                  <a:lnTo>
                    <a:pt x="3032" y="236"/>
                  </a:lnTo>
                  <a:lnTo>
                    <a:pt x="2986" y="245"/>
                  </a:lnTo>
                  <a:lnTo>
                    <a:pt x="2939" y="256"/>
                  </a:lnTo>
                  <a:lnTo>
                    <a:pt x="2894" y="270"/>
                  </a:lnTo>
                  <a:lnTo>
                    <a:pt x="2851" y="285"/>
                  </a:lnTo>
                  <a:lnTo>
                    <a:pt x="2807" y="304"/>
                  </a:lnTo>
                  <a:lnTo>
                    <a:pt x="2807" y="304"/>
                  </a:lnTo>
                  <a:lnTo>
                    <a:pt x="2775" y="270"/>
                  </a:lnTo>
                  <a:lnTo>
                    <a:pt x="2741" y="237"/>
                  </a:lnTo>
                  <a:lnTo>
                    <a:pt x="2706" y="206"/>
                  </a:lnTo>
                  <a:lnTo>
                    <a:pt x="2669" y="178"/>
                  </a:lnTo>
                  <a:lnTo>
                    <a:pt x="2630" y="151"/>
                  </a:lnTo>
                  <a:lnTo>
                    <a:pt x="2590" y="125"/>
                  </a:lnTo>
                  <a:lnTo>
                    <a:pt x="2549" y="102"/>
                  </a:lnTo>
                  <a:lnTo>
                    <a:pt x="2507" y="81"/>
                  </a:lnTo>
                  <a:lnTo>
                    <a:pt x="2463" y="62"/>
                  </a:lnTo>
                  <a:lnTo>
                    <a:pt x="2419" y="47"/>
                  </a:lnTo>
                  <a:lnTo>
                    <a:pt x="2373" y="33"/>
                  </a:lnTo>
                  <a:lnTo>
                    <a:pt x="2325" y="21"/>
                  </a:lnTo>
                  <a:lnTo>
                    <a:pt x="2277" y="12"/>
                  </a:lnTo>
                  <a:lnTo>
                    <a:pt x="2229" y="5"/>
                  </a:lnTo>
                  <a:lnTo>
                    <a:pt x="2179" y="1"/>
                  </a:lnTo>
                  <a:lnTo>
                    <a:pt x="2129" y="0"/>
                  </a:lnTo>
                  <a:lnTo>
                    <a:pt x="2129" y="0"/>
                  </a:lnTo>
                  <a:lnTo>
                    <a:pt x="2092" y="0"/>
                  </a:lnTo>
                  <a:lnTo>
                    <a:pt x="2056" y="2"/>
                  </a:lnTo>
                  <a:lnTo>
                    <a:pt x="2020" y="6"/>
                  </a:lnTo>
                  <a:lnTo>
                    <a:pt x="1985" y="11"/>
                  </a:lnTo>
                  <a:lnTo>
                    <a:pt x="1950" y="18"/>
                  </a:lnTo>
                  <a:lnTo>
                    <a:pt x="1916" y="25"/>
                  </a:lnTo>
                  <a:lnTo>
                    <a:pt x="1881" y="34"/>
                  </a:lnTo>
                  <a:lnTo>
                    <a:pt x="1849" y="44"/>
                  </a:lnTo>
                  <a:lnTo>
                    <a:pt x="1816" y="55"/>
                  </a:lnTo>
                  <a:lnTo>
                    <a:pt x="1783" y="68"/>
                  </a:lnTo>
                  <a:lnTo>
                    <a:pt x="1751" y="81"/>
                  </a:lnTo>
                  <a:lnTo>
                    <a:pt x="1720" y="97"/>
                  </a:lnTo>
                  <a:lnTo>
                    <a:pt x="1690" y="112"/>
                  </a:lnTo>
                  <a:lnTo>
                    <a:pt x="1660" y="130"/>
                  </a:lnTo>
                  <a:lnTo>
                    <a:pt x="1631" y="147"/>
                  </a:lnTo>
                  <a:lnTo>
                    <a:pt x="1602" y="167"/>
                  </a:lnTo>
                  <a:lnTo>
                    <a:pt x="1575" y="187"/>
                  </a:lnTo>
                  <a:lnTo>
                    <a:pt x="1549" y="208"/>
                  </a:lnTo>
                  <a:lnTo>
                    <a:pt x="1523" y="231"/>
                  </a:lnTo>
                  <a:lnTo>
                    <a:pt x="1498" y="254"/>
                  </a:lnTo>
                  <a:lnTo>
                    <a:pt x="1474" y="278"/>
                  </a:lnTo>
                  <a:lnTo>
                    <a:pt x="1450" y="303"/>
                  </a:lnTo>
                  <a:lnTo>
                    <a:pt x="1428" y="329"/>
                  </a:lnTo>
                  <a:lnTo>
                    <a:pt x="1407" y="356"/>
                  </a:lnTo>
                  <a:lnTo>
                    <a:pt x="1387" y="383"/>
                  </a:lnTo>
                  <a:lnTo>
                    <a:pt x="1368" y="411"/>
                  </a:lnTo>
                  <a:lnTo>
                    <a:pt x="1349" y="439"/>
                  </a:lnTo>
                  <a:lnTo>
                    <a:pt x="1333" y="470"/>
                  </a:lnTo>
                  <a:lnTo>
                    <a:pt x="1316" y="499"/>
                  </a:lnTo>
                  <a:lnTo>
                    <a:pt x="1301" y="531"/>
                  </a:lnTo>
                  <a:lnTo>
                    <a:pt x="1287" y="563"/>
                  </a:lnTo>
                  <a:lnTo>
                    <a:pt x="1275" y="595"/>
                  </a:lnTo>
                  <a:lnTo>
                    <a:pt x="1275" y="595"/>
                  </a:lnTo>
                  <a:lnTo>
                    <a:pt x="1226" y="585"/>
                  </a:lnTo>
                  <a:lnTo>
                    <a:pt x="1200" y="581"/>
                  </a:lnTo>
                  <a:lnTo>
                    <a:pt x="1175" y="578"/>
                  </a:lnTo>
                  <a:lnTo>
                    <a:pt x="1149" y="575"/>
                  </a:lnTo>
                  <a:lnTo>
                    <a:pt x="1124" y="574"/>
                  </a:lnTo>
                  <a:lnTo>
                    <a:pt x="1098" y="572"/>
                  </a:lnTo>
                  <a:lnTo>
                    <a:pt x="1071" y="571"/>
                  </a:lnTo>
                  <a:lnTo>
                    <a:pt x="1071" y="571"/>
                  </a:lnTo>
                  <a:lnTo>
                    <a:pt x="1025" y="572"/>
                  </a:lnTo>
                  <a:lnTo>
                    <a:pt x="978" y="576"/>
                  </a:lnTo>
                  <a:lnTo>
                    <a:pt x="933" y="582"/>
                  </a:lnTo>
                  <a:lnTo>
                    <a:pt x="889" y="590"/>
                  </a:lnTo>
                  <a:lnTo>
                    <a:pt x="844" y="601"/>
                  </a:lnTo>
                  <a:lnTo>
                    <a:pt x="802" y="612"/>
                  </a:lnTo>
                  <a:lnTo>
                    <a:pt x="759" y="627"/>
                  </a:lnTo>
                  <a:lnTo>
                    <a:pt x="718" y="643"/>
                  </a:lnTo>
                  <a:lnTo>
                    <a:pt x="677" y="662"/>
                  </a:lnTo>
                  <a:lnTo>
                    <a:pt x="638" y="682"/>
                  </a:lnTo>
                  <a:lnTo>
                    <a:pt x="600" y="703"/>
                  </a:lnTo>
                  <a:lnTo>
                    <a:pt x="563" y="728"/>
                  </a:lnTo>
                  <a:lnTo>
                    <a:pt x="527" y="753"/>
                  </a:lnTo>
                  <a:lnTo>
                    <a:pt x="493" y="780"/>
                  </a:lnTo>
                  <a:lnTo>
                    <a:pt x="460" y="808"/>
                  </a:lnTo>
                  <a:lnTo>
                    <a:pt x="428" y="839"/>
                  </a:lnTo>
                  <a:lnTo>
                    <a:pt x="398" y="870"/>
                  </a:lnTo>
                  <a:lnTo>
                    <a:pt x="369" y="903"/>
                  </a:lnTo>
                  <a:lnTo>
                    <a:pt x="342" y="937"/>
                  </a:lnTo>
                  <a:lnTo>
                    <a:pt x="316" y="973"/>
                  </a:lnTo>
                  <a:lnTo>
                    <a:pt x="293" y="1011"/>
                  </a:lnTo>
                  <a:lnTo>
                    <a:pt x="272" y="1048"/>
                  </a:lnTo>
                  <a:lnTo>
                    <a:pt x="252" y="1087"/>
                  </a:lnTo>
                  <a:lnTo>
                    <a:pt x="233" y="1128"/>
                  </a:lnTo>
                  <a:lnTo>
                    <a:pt x="216" y="1170"/>
                  </a:lnTo>
                  <a:lnTo>
                    <a:pt x="202" y="1212"/>
                  </a:lnTo>
                  <a:lnTo>
                    <a:pt x="190" y="1254"/>
                  </a:lnTo>
                  <a:lnTo>
                    <a:pt x="180" y="1299"/>
                  </a:lnTo>
                  <a:lnTo>
                    <a:pt x="172" y="1344"/>
                  </a:lnTo>
                  <a:lnTo>
                    <a:pt x="166" y="1390"/>
                  </a:lnTo>
                  <a:lnTo>
                    <a:pt x="162" y="1436"/>
                  </a:lnTo>
                  <a:lnTo>
                    <a:pt x="161" y="1483"/>
                  </a:lnTo>
                  <a:lnTo>
                    <a:pt x="161" y="1483"/>
                  </a:lnTo>
                  <a:lnTo>
                    <a:pt x="162" y="1511"/>
                  </a:lnTo>
                  <a:lnTo>
                    <a:pt x="163" y="1538"/>
                  </a:lnTo>
                  <a:lnTo>
                    <a:pt x="166" y="1566"/>
                  </a:lnTo>
                  <a:lnTo>
                    <a:pt x="168" y="1595"/>
                  </a:lnTo>
                  <a:lnTo>
                    <a:pt x="172" y="1622"/>
                  </a:lnTo>
                  <a:lnTo>
                    <a:pt x="176" y="1649"/>
                  </a:lnTo>
                  <a:lnTo>
                    <a:pt x="182" y="1676"/>
                  </a:lnTo>
                  <a:lnTo>
                    <a:pt x="188" y="1702"/>
                  </a:lnTo>
                  <a:lnTo>
                    <a:pt x="195" y="1729"/>
                  </a:lnTo>
                  <a:lnTo>
                    <a:pt x="203" y="1755"/>
                  </a:lnTo>
                  <a:lnTo>
                    <a:pt x="212" y="1780"/>
                  </a:lnTo>
                  <a:lnTo>
                    <a:pt x="221" y="1805"/>
                  </a:lnTo>
                  <a:lnTo>
                    <a:pt x="230" y="1830"/>
                  </a:lnTo>
                  <a:lnTo>
                    <a:pt x="241" y="1855"/>
                  </a:lnTo>
                  <a:lnTo>
                    <a:pt x="253" y="1879"/>
                  </a:lnTo>
                  <a:lnTo>
                    <a:pt x="265" y="1902"/>
                  </a:lnTo>
                  <a:lnTo>
                    <a:pt x="265" y="1902"/>
                  </a:lnTo>
                  <a:lnTo>
                    <a:pt x="235" y="1929"/>
                  </a:lnTo>
                  <a:lnTo>
                    <a:pt x="207" y="1956"/>
                  </a:lnTo>
                  <a:lnTo>
                    <a:pt x="180" y="1986"/>
                  </a:lnTo>
                  <a:lnTo>
                    <a:pt x="155" y="2016"/>
                  </a:lnTo>
                  <a:lnTo>
                    <a:pt x="131" y="2048"/>
                  </a:lnTo>
                  <a:lnTo>
                    <a:pt x="109" y="2082"/>
                  </a:lnTo>
                  <a:lnTo>
                    <a:pt x="89" y="2116"/>
                  </a:lnTo>
                  <a:lnTo>
                    <a:pt x="71" y="2152"/>
                  </a:lnTo>
                  <a:lnTo>
                    <a:pt x="55" y="2188"/>
                  </a:lnTo>
                  <a:lnTo>
                    <a:pt x="41" y="2226"/>
                  </a:lnTo>
                  <a:lnTo>
                    <a:pt x="28" y="2265"/>
                  </a:lnTo>
                  <a:lnTo>
                    <a:pt x="18" y="2304"/>
                  </a:lnTo>
                  <a:lnTo>
                    <a:pt x="10" y="2345"/>
                  </a:lnTo>
                  <a:lnTo>
                    <a:pt x="4" y="2386"/>
                  </a:lnTo>
                  <a:lnTo>
                    <a:pt x="1" y="2427"/>
                  </a:lnTo>
                  <a:lnTo>
                    <a:pt x="0" y="2470"/>
                  </a:lnTo>
                  <a:lnTo>
                    <a:pt x="0" y="2470"/>
                  </a:lnTo>
                  <a:lnTo>
                    <a:pt x="1" y="2509"/>
                  </a:lnTo>
                  <a:lnTo>
                    <a:pt x="3" y="2546"/>
                  </a:lnTo>
                  <a:lnTo>
                    <a:pt x="8" y="2584"/>
                  </a:lnTo>
                  <a:lnTo>
                    <a:pt x="15" y="2621"/>
                  </a:lnTo>
                  <a:lnTo>
                    <a:pt x="23" y="2657"/>
                  </a:lnTo>
                  <a:lnTo>
                    <a:pt x="34" y="2692"/>
                  </a:lnTo>
                  <a:lnTo>
                    <a:pt x="46" y="2726"/>
                  </a:lnTo>
                  <a:lnTo>
                    <a:pt x="58" y="2761"/>
                  </a:lnTo>
                  <a:lnTo>
                    <a:pt x="74" y="2794"/>
                  </a:lnTo>
                  <a:lnTo>
                    <a:pt x="90" y="2825"/>
                  </a:lnTo>
                  <a:lnTo>
                    <a:pt x="108" y="2857"/>
                  </a:lnTo>
                  <a:lnTo>
                    <a:pt x="128" y="2887"/>
                  </a:lnTo>
                  <a:lnTo>
                    <a:pt x="149" y="2916"/>
                  </a:lnTo>
                  <a:lnTo>
                    <a:pt x="172" y="2944"/>
                  </a:lnTo>
                  <a:lnTo>
                    <a:pt x="195" y="2971"/>
                  </a:lnTo>
                  <a:lnTo>
                    <a:pt x="220" y="2997"/>
                  </a:lnTo>
                  <a:lnTo>
                    <a:pt x="220" y="2997"/>
                  </a:lnTo>
                  <a:lnTo>
                    <a:pt x="201" y="3024"/>
                  </a:lnTo>
                  <a:lnTo>
                    <a:pt x="183" y="3054"/>
                  </a:lnTo>
                  <a:lnTo>
                    <a:pt x="166" y="3083"/>
                  </a:lnTo>
                  <a:lnTo>
                    <a:pt x="150" y="3114"/>
                  </a:lnTo>
                  <a:lnTo>
                    <a:pt x="135" y="3145"/>
                  </a:lnTo>
                  <a:lnTo>
                    <a:pt x="122" y="3176"/>
                  </a:lnTo>
                  <a:lnTo>
                    <a:pt x="109" y="3208"/>
                  </a:lnTo>
                  <a:lnTo>
                    <a:pt x="99" y="3241"/>
                  </a:lnTo>
                  <a:lnTo>
                    <a:pt x="88" y="3274"/>
                  </a:lnTo>
                  <a:lnTo>
                    <a:pt x="80" y="3307"/>
                  </a:lnTo>
                  <a:lnTo>
                    <a:pt x="73" y="3342"/>
                  </a:lnTo>
                  <a:lnTo>
                    <a:pt x="66" y="3377"/>
                  </a:lnTo>
                  <a:lnTo>
                    <a:pt x="61" y="3412"/>
                  </a:lnTo>
                  <a:lnTo>
                    <a:pt x="57" y="3447"/>
                  </a:lnTo>
                  <a:lnTo>
                    <a:pt x="55" y="3484"/>
                  </a:lnTo>
                  <a:lnTo>
                    <a:pt x="55" y="3519"/>
                  </a:lnTo>
                  <a:lnTo>
                    <a:pt x="55" y="3519"/>
                  </a:lnTo>
                  <a:lnTo>
                    <a:pt x="56" y="3565"/>
                  </a:lnTo>
                  <a:lnTo>
                    <a:pt x="60" y="3610"/>
                  </a:lnTo>
                  <a:lnTo>
                    <a:pt x="64" y="3655"/>
                  </a:lnTo>
                  <a:lnTo>
                    <a:pt x="73" y="3698"/>
                  </a:lnTo>
                  <a:lnTo>
                    <a:pt x="82" y="3741"/>
                  </a:lnTo>
                  <a:lnTo>
                    <a:pt x="94" y="3783"/>
                  </a:lnTo>
                  <a:lnTo>
                    <a:pt x="107" y="3824"/>
                  </a:lnTo>
                  <a:lnTo>
                    <a:pt x="122" y="3865"/>
                  </a:lnTo>
                  <a:lnTo>
                    <a:pt x="140" y="3904"/>
                  </a:lnTo>
                  <a:lnTo>
                    <a:pt x="159" y="3943"/>
                  </a:lnTo>
                  <a:lnTo>
                    <a:pt x="180" y="3980"/>
                  </a:lnTo>
                  <a:lnTo>
                    <a:pt x="202" y="4016"/>
                  </a:lnTo>
                  <a:lnTo>
                    <a:pt x="227" y="4051"/>
                  </a:lnTo>
                  <a:lnTo>
                    <a:pt x="253" y="4086"/>
                  </a:lnTo>
                  <a:lnTo>
                    <a:pt x="280" y="4119"/>
                  </a:lnTo>
                  <a:lnTo>
                    <a:pt x="308" y="4149"/>
                  </a:lnTo>
                  <a:lnTo>
                    <a:pt x="308" y="4149"/>
                  </a:lnTo>
                  <a:lnTo>
                    <a:pt x="290" y="4193"/>
                  </a:lnTo>
                  <a:lnTo>
                    <a:pt x="274" y="4236"/>
                  </a:lnTo>
                  <a:lnTo>
                    <a:pt x="261" y="4282"/>
                  </a:lnTo>
                  <a:lnTo>
                    <a:pt x="249" y="4328"/>
                  </a:lnTo>
                  <a:lnTo>
                    <a:pt x="241" y="4375"/>
                  </a:lnTo>
                  <a:lnTo>
                    <a:pt x="234" y="4424"/>
                  </a:lnTo>
                  <a:lnTo>
                    <a:pt x="230" y="4472"/>
                  </a:lnTo>
                  <a:lnTo>
                    <a:pt x="229" y="4521"/>
                  </a:lnTo>
                  <a:lnTo>
                    <a:pt x="229" y="4521"/>
                  </a:lnTo>
                  <a:lnTo>
                    <a:pt x="230" y="4569"/>
                  </a:lnTo>
                  <a:lnTo>
                    <a:pt x="234" y="4614"/>
                  </a:lnTo>
                  <a:lnTo>
                    <a:pt x="240" y="4660"/>
                  </a:lnTo>
                  <a:lnTo>
                    <a:pt x="247" y="4705"/>
                  </a:lnTo>
                  <a:lnTo>
                    <a:pt x="258" y="4749"/>
                  </a:lnTo>
                  <a:lnTo>
                    <a:pt x="269" y="4792"/>
                  </a:lnTo>
                  <a:lnTo>
                    <a:pt x="285" y="4835"/>
                  </a:lnTo>
                  <a:lnTo>
                    <a:pt x="300" y="4876"/>
                  </a:lnTo>
                  <a:lnTo>
                    <a:pt x="319" y="4916"/>
                  </a:lnTo>
                  <a:lnTo>
                    <a:pt x="339" y="4955"/>
                  </a:lnTo>
                  <a:lnTo>
                    <a:pt x="361" y="4994"/>
                  </a:lnTo>
                  <a:lnTo>
                    <a:pt x="385" y="5030"/>
                  </a:lnTo>
                  <a:lnTo>
                    <a:pt x="409" y="5066"/>
                  </a:lnTo>
                  <a:lnTo>
                    <a:pt x="437" y="5101"/>
                  </a:lnTo>
                  <a:lnTo>
                    <a:pt x="465" y="5134"/>
                  </a:lnTo>
                  <a:lnTo>
                    <a:pt x="495" y="5166"/>
                  </a:lnTo>
                  <a:lnTo>
                    <a:pt x="527" y="5195"/>
                  </a:lnTo>
                  <a:lnTo>
                    <a:pt x="560" y="5223"/>
                  </a:lnTo>
                  <a:lnTo>
                    <a:pt x="594" y="5250"/>
                  </a:lnTo>
                  <a:lnTo>
                    <a:pt x="630" y="5276"/>
                  </a:lnTo>
                  <a:lnTo>
                    <a:pt x="667" y="5300"/>
                  </a:lnTo>
                  <a:lnTo>
                    <a:pt x="705" y="5322"/>
                  </a:lnTo>
                  <a:lnTo>
                    <a:pt x="745" y="5342"/>
                  </a:lnTo>
                  <a:lnTo>
                    <a:pt x="785" y="5360"/>
                  </a:lnTo>
                  <a:lnTo>
                    <a:pt x="826" y="5376"/>
                  </a:lnTo>
                  <a:lnTo>
                    <a:pt x="869" y="5391"/>
                  </a:lnTo>
                  <a:lnTo>
                    <a:pt x="911" y="5404"/>
                  </a:lnTo>
                  <a:lnTo>
                    <a:pt x="956" y="5413"/>
                  </a:lnTo>
                  <a:lnTo>
                    <a:pt x="1001" y="5421"/>
                  </a:lnTo>
                  <a:lnTo>
                    <a:pt x="1047" y="5427"/>
                  </a:lnTo>
                  <a:lnTo>
                    <a:pt x="1092" y="5431"/>
                  </a:lnTo>
                  <a:lnTo>
                    <a:pt x="1140" y="5432"/>
                  </a:lnTo>
                  <a:lnTo>
                    <a:pt x="1140" y="5432"/>
                  </a:lnTo>
                  <a:lnTo>
                    <a:pt x="1178" y="5431"/>
                  </a:lnTo>
                  <a:lnTo>
                    <a:pt x="1217" y="5428"/>
                  </a:lnTo>
                  <a:lnTo>
                    <a:pt x="1255" y="5425"/>
                  </a:lnTo>
                  <a:lnTo>
                    <a:pt x="1293" y="5419"/>
                  </a:lnTo>
                  <a:lnTo>
                    <a:pt x="1330" y="5412"/>
                  </a:lnTo>
                  <a:lnTo>
                    <a:pt x="1367" y="5402"/>
                  </a:lnTo>
                  <a:lnTo>
                    <a:pt x="1402" y="5393"/>
                  </a:lnTo>
                  <a:lnTo>
                    <a:pt x="1438" y="5381"/>
                  </a:lnTo>
                  <a:lnTo>
                    <a:pt x="1438" y="5381"/>
                  </a:lnTo>
                  <a:lnTo>
                    <a:pt x="1465" y="5416"/>
                  </a:lnTo>
                  <a:lnTo>
                    <a:pt x="1493" y="5449"/>
                  </a:lnTo>
                  <a:lnTo>
                    <a:pt x="1523" y="5480"/>
                  </a:lnTo>
                  <a:lnTo>
                    <a:pt x="1556" y="5511"/>
                  </a:lnTo>
                  <a:lnTo>
                    <a:pt x="1589" y="5538"/>
                  </a:lnTo>
                  <a:lnTo>
                    <a:pt x="1626" y="5564"/>
                  </a:lnTo>
                  <a:lnTo>
                    <a:pt x="1662" y="5587"/>
                  </a:lnTo>
                  <a:lnTo>
                    <a:pt x="1701" y="5608"/>
                  </a:lnTo>
                  <a:lnTo>
                    <a:pt x="1740" y="5628"/>
                  </a:lnTo>
                  <a:lnTo>
                    <a:pt x="1781" y="5645"/>
                  </a:lnTo>
                  <a:lnTo>
                    <a:pt x="1824" y="5660"/>
                  </a:lnTo>
                  <a:lnTo>
                    <a:pt x="1867" y="5672"/>
                  </a:lnTo>
                  <a:lnTo>
                    <a:pt x="1911" y="5681"/>
                  </a:lnTo>
                  <a:lnTo>
                    <a:pt x="1957" y="5689"/>
                  </a:lnTo>
                  <a:lnTo>
                    <a:pt x="1979" y="5691"/>
                  </a:lnTo>
                  <a:lnTo>
                    <a:pt x="2003" y="5693"/>
                  </a:lnTo>
                  <a:lnTo>
                    <a:pt x="2026" y="5694"/>
                  </a:lnTo>
                  <a:lnTo>
                    <a:pt x="2050" y="5694"/>
                  </a:lnTo>
                  <a:lnTo>
                    <a:pt x="2050" y="5694"/>
                  </a:lnTo>
                  <a:lnTo>
                    <a:pt x="2075" y="5694"/>
                  </a:lnTo>
                  <a:lnTo>
                    <a:pt x="2099" y="5693"/>
                  </a:lnTo>
                  <a:lnTo>
                    <a:pt x="2124" y="5691"/>
                  </a:lnTo>
                  <a:lnTo>
                    <a:pt x="2149" y="5687"/>
                  </a:lnTo>
                  <a:lnTo>
                    <a:pt x="2172" y="5684"/>
                  </a:lnTo>
                  <a:lnTo>
                    <a:pt x="2197" y="5680"/>
                  </a:lnTo>
                  <a:lnTo>
                    <a:pt x="2221" y="5674"/>
                  </a:lnTo>
                  <a:lnTo>
                    <a:pt x="2244" y="5669"/>
                  </a:lnTo>
                  <a:lnTo>
                    <a:pt x="2267" y="5663"/>
                  </a:lnTo>
                  <a:lnTo>
                    <a:pt x="2290" y="5656"/>
                  </a:lnTo>
                  <a:lnTo>
                    <a:pt x="2313" y="5647"/>
                  </a:lnTo>
                  <a:lnTo>
                    <a:pt x="2335" y="5639"/>
                  </a:lnTo>
                  <a:lnTo>
                    <a:pt x="2356" y="5630"/>
                  </a:lnTo>
                  <a:lnTo>
                    <a:pt x="2377" y="5619"/>
                  </a:lnTo>
                  <a:lnTo>
                    <a:pt x="2398" y="5608"/>
                  </a:lnTo>
                  <a:lnTo>
                    <a:pt x="2420" y="5598"/>
                  </a:lnTo>
                  <a:lnTo>
                    <a:pt x="2440" y="5586"/>
                  </a:lnTo>
                  <a:lnTo>
                    <a:pt x="2460" y="5573"/>
                  </a:lnTo>
                  <a:lnTo>
                    <a:pt x="2479" y="5560"/>
                  </a:lnTo>
                  <a:lnTo>
                    <a:pt x="2499" y="5546"/>
                  </a:lnTo>
                  <a:lnTo>
                    <a:pt x="2516" y="5532"/>
                  </a:lnTo>
                  <a:lnTo>
                    <a:pt x="2535" y="5518"/>
                  </a:lnTo>
                  <a:lnTo>
                    <a:pt x="2553" y="5502"/>
                  </a:lnTo>
                  <a:lnTo>
                    <a:pt x="2569" y="5486"/>
                  </a:lnTo>
                  <a:lnTo>
                    <a:pt x="2586" y="5469"/>
                  </a:lnTo>
                  <a:lnTo>
                    <a:pt x="2602" y="5453"/>
                  </a:lnTo>
                  <a:lnTo>
                    <a:pt x="2618" y="5435"/>
                  </a:lnTo>
                  <a:lnTo>
                    <a:pt x="2633" y="5418"/>
                  </a:lnTo>
                  <a:lnTo>
                    <a:pt x="2648" y="5399"/>
                  </a:lnTo>
                  <a:lnTo>
                    <a:pt x="2661" y="5380"/>
                  </a:lnTo>
                  <a:lnTo>
                    <a:pt x="2675" y="5361"/>
                  </a:lnTo>
                  <a:lnTo>
                    <a:pt x="2688" y="5341"/>
                  </a:lnTo>
                  <a:lnTo>
                    <a:pt x="2688" y="5341"/>
                  </a:lnTo>
                  <a:lnTo>
                    <a:pt x="2719" y="5367"/>
                  </a:lnTo>
                  <a:lnTo>
                    <a:pt x="2749" y="5391"/>
                  </a:lnTo>
                  <a:lnTo>
                    <a:pt x="2782" y="5413"/>
                  </a:lnTo>
                  <a:lnTo>
                    <a:pt x="2815" y="5434"/>
                  </a:lnTo>
                  <a:lnTo>
                    <a:pt x="2851" y="5453"/>
                  </a:lnTo>
                  <a:lnTo>
                    <a:pt x="2886" y="5472"/>
                  </a:lnTo>
                  <a:lnTo>
                    <a:pt x="2923" y="5488"/>
                  </a:lnTo>
                  <a:lnTo>
                    <a:pt x="2959" y="5504"/>
                  </a:lnTo>
                  <a:lnTo>
                    <a:pt x="2997" y="5517"/>
                  </a:lnTo>
                  <a:lnTo>
                    <a:pt x="3036" y="5528"/>
                  </a:lnTo>
                  <a:lnTo>
                    <a:pt x="3076" y="5539"/>
                  </a:lnTo>
                  <a:lnTo>
                    <a:pt x="3116" y="5547"/>
                  </a:lnTo>
                  <a:lnTo>
                    <a:pt x="3156" y="5553"/>
                  </a:lnTo>
                  <a:lnTo>
                    <a:pt x="3197" y="5558"/>
                  </a:lnTo>
                  <a:lnTo>
                    <a:pt x="3239" y="5561"/>
                  </a:lnTo>
                  <a:lnTo>
                    <a:pt x="3282" y="5561"/>
                  </a:lnTo>
                  <a:lnTo>
                    <a:pt x="3282" y="5561"/>
                  </a:lnTo>
                  <a:lnTo>
                    <a:pt x="3328" y="5560"/>
                  </a:lnTo>
                  <a:lnTo>
                    <a:pt x="3375" y="5557"/>
                  </a:lnTo>
                  <a:lnTo>
                    <a:pt x="3420" y="5552"/>
                  </a:lnTo>
                  <a:lnTo>
                    <a:pt x="3464" y="5544"/>
                  </a:lnTo>
                  <a:lnTo>
                    <a:pt x="3509" y="5533"/>
                  </a:lnTo>
                  <a:lnTo>
                    <a:pt x="3551" y="5521"/>
                  </a:lnTo>
                  <a:lnTo>
                    <a:pt x="3594" y="5507"/>
                  </a:lnTo>
                  <a:lnTo>
                    <a:pt x="3636" y="5491"/>
                  </a:lnTo>
                  <a:lnTo>
                    <a:pt x="3676" y="5472"/>
                  </a:lnTo>
                  <a:lnTo>
                    <a:pt x="3715" y="5452"/>
                  </a:lnTo>
                  <a:lnTo>
                    <a:pt x="3753" y="5431"/>
                  </a:lnTo>
                  <a:lnTo>
                    <a:pt x="3790" y="5406"/>
                  </a:lnTo>
                  <a:lnTo>
                    <a:pt x="3826" y="5381"/>
                  </a:lnTo>
                  <a:lnTo>
                    <a:pt x="3860" y="5354"/>
                  </a:lnTo>
                  <a:lnTo>
                    <a:pt x="3893" y="5326"/>
                  </a:lnTo>
                  <a:lnTo>
                    <a:pt x="3925" y="5295"/>
                  </a:lnTo>
                  <a:lnTo>
                    <a:pt x="3955" y="5263"/>
                  </a:lnTo>
                  <a:lnTo>
                    <a:pt x="3984" y="5230"/>
                  </a:lnTo>
                  <a:lnTo>
                    <a:pt x="4011" y="5196"/>
                  </a:lnTo>
                  <a:lnTo>
                    <a:pt x="4037" y="5161"/>
                  </a:lnTo>
                  <a:lnTo>
                    <a:pt x="4060" y="5123"/>
                  </a:lnTo>
                  <a:lnTo>
                    <a:pt x="4081" y="5086"/>
                  </a:lnTo>
                  <a:lnTo>
                    <a:pt x="4101" y="5047"/>
                  </a:lnTo>
                  <a:lnTo>
                    <a:pt x="4120" y="5005"/>
                  </a:lnTo>
                  <a:lnTo>
                    <a:pt x="4137" y="4964"/>
                  </a:lnTo>
                  <a:lnTo>
                    <a:pt x="4151" y="4922"/>
                  </a:lnTo>
                  <a:lnTo>
                    <a:pt x="4163" y="4879"/>
                  </a:lnTo>
                  <a:lnTo>
                    <a:pt x="4173" y="4835"/>
                  </a:lnTo>
                  <a:lnTo>
                    <a:pt x="4181" y="4790"/>
                  </a:lnTo>
                  <a:lnTo>
                    <a:pt x="4187" y="4744"/>
                  </a:lnTo>
                  <a:lnTo>
                    <a:pt x="4191" y="4698"/>
                  </a:lnTo>
                  <a:lnTo>
                    <a:pt x="4192" y="4651"/>
                  </a:lnTo>
                  <a:lnTo>
                    <a:pt x="4192" y="4651"/>
                  </a:lnTo>
                  <a:lnTo>
                    <a:pt x="4191" y="4616"/>
                  </a:lnTo>
                  <a:lnTo>
                    <a:pt x="4189" y="4580"/>
                  </a:lnTo>
                  <a:lnTo>
                    <a:pt x="4185" y="4545"/>
                  </a:lnTo>
                  <a:lnTo>
                    <a:pt x="4180" y="4511"/>
                  </a:lnTo>
                  <a:lnTo>
                    <a:pt x="4174" y="4477"/>
                  </a:lnTo>
                  <a:lnTo>
                    <a:pt x="4167" y="4442"/>
                  </a:lnTo>
                  <a:lnTo>
                    <a:pt x="4159" y="4410"/>
                  </a:lnTo>
                  <a:lnTo>
                    <a:pt x="4150" y="4377"/>
                  </a:lnTo>
                  <a:lnTo>
                    <a:pt x="4150" y="4377"/>
                  </a:lnTo>
                  <a:lnTo>
                    <a:pt x="4172" y="4351"/>
                  </a:lnTo>
                  <a:lnTo>
                    <a:pt x="4194" y="4325"/>
                  </a:lnTo>
                  <a:lnTo>
                    <a:pt x="4214" y="4296"/>
                  </a:lnTo>
                  <a:lnTo>
                    <a:pt x="4234" y="4268"/>
                  </a:lnTo>
                  <a:lnTo>
                    <a:pt x="4252" y="4239"/>
                  </a:lnTo>
                  <a:lnTo>
                    <a:pt x="4269" y="4209"/>
                  </a:lnTo>
                  <a:lnTo>
                    <a:pt x="4284" y="4177"/>
                  </a:lnTo>
                  <a:lnTo>
                    <a:pt x="4298" y="4146"/>
                  </a:lnTo>
                  <a:lnTo>
                    <a:pt x="4310" y="4113"/>
                  </a:lnTo>
                  <a:lnTo>
                    <a:pt x="4322" y="4080"/>
                  </a:lnTo>
                  <a:lnTo>
                    <a:pt x="4331" y="4046"/>
                  </a:lnTo>
                  <a:lnTo>
                    <a:pt x="4338" y="4011"/>
                  </a:lnTo>
                  <a:lnTo>
                    <a:pt x="4344" y="3976"/>
                  </a:lnTo>
                  <a:lnTo>
                    <a:pt x="4349" y="3940"/>
                  </a:lnTo>
                  <a:lnTo>
                    <a:pt x="4351" y="3904"/>
                  </a:lnTo>
                  <a:lnTo>
                    <a:pt x="4352" y="3867"/>
                  </a:lnTo>
                  <a:lnTo>
                    <a:pt x="4352" y="3867"/>
                  </a:lnTo>
                  <a:lnTo>
                    <a:pt x="4352" y="3839"/>
                  </a:lnTo>
                  <a:lnTo>
                    <a:pt x="4350" y="3811"/>
                  </a:lnTo>
                  <a:lnTo>
                    <a:pt x="4348" y="3784"/>
                  </a:lnTo>
                  <a:lnTo>
                    <a:pt x="4344" y="3757"/>
                  </a:lnTo>
                  <a:lnTo>
                    <a:pt x="4339" y="3730"/>
                  </a:lnTo>
                  <a:lnTo>
                    <a:pt x="4335" y="3704"/>
                  </a:lnTo>
                  <a:lnTo>
                    <a:pt x="4327" y="3678"/>
                  </a:lnTo>
                  <a:lnTo>
                    <a:pt x="4320" y="3652"/>
                  </a:lnTo>
                  <a:lnTo>
                    <a:pt x="4312" y="3627"/>
                  </a:lnTo>
                  <a:lnTo>
                    <a:pt x="4304" y="3603"/>
                  </a:lnTo>
                  <a:lnTo>
                    <a:pt x="4293" y="3578"/>
                  </a:lnTo>
                  <a:lnTo>
                    <a:pt x="4283" y="3554"/>
                  </a:lnTo>
                  <a:lnTo>
                    <a:pt x="4271" y="3531"/>
                  </a:lnTo>
                  <a:lnTo>
                    <a:pt x="4259" y="3507"/>
                  </a:lnTo>
                  <a:lnTo>
                    <a:pt x="4246" y="3485"/>
                  </a:lnTo>
                  <a:lnTo>
                    <a:pt x="4232" y="3463"/>
                  </a:lnTo>
                  <a:lnTo>
                    <a:pt x="4232" y="3463"/>
                  </a:lnTo>
                  <a:close/>
                </a:path>
              </a:pathLst>
            </a:cu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12" name="Freeform 7"/>
            <p:cNvSpPr>
              <a:spLocks/>
            </p:cNvSpPr>
            <p:nvPr/>
          </p:nvSpPr>
          <p:spPr bwMode="auto">
            <a:xfrm>
              <a:off x="2209800" y="-290685"/>
              <a:ext cx="965979" cy="581370"/>
            </a:xfrm>
            <a:custGeom>
              <a:avLst/>
              <a:gdLst/>
              <a:ahLst/>
              <a:cxnLst>
                <a:cxn ang="0">
                  <a:pos x="3413" y="684"/>
                </a:cxn>
                <a:cxn ang="0">
                  <a:pos x="3351" y="570"/>
                </a:cxn>
                <a:cxn ang="0">
                  <a:pos x="3256" y="472"/>
                </a:cxn>
                <a:cxn ang="0">
                  <a:pos x="3131" y="391"/>
                </a:cxn>
                <a:cxn ang="0">
                  <a:pos x="2981" y="330"/>
                </a:cxn>
                <a:cxn ang="0">
                  <a:pos x="2812" y="294"/>
                </a:cxn>
                <a:cxn ang="0">
                  <a:pos x="2667" y="285"/>
                </a:cxn>
                <a:cxn ang="0">
                  <a:pos x="2507" y="296"/>
                </a:cxn>
                <a:cxn ang="0">
                  <a:pos x="2365" y="247"/>
                </a:cxn>
                <a:cxn ang="0">
                  <a:pos x="2183" y="110"/>
                </a:cxn>
                <a:cxn ang="0">
                  <a:pos x="1938" y="24"/>
                </a:cxn>
                <a:cxn ang="0">
                  <a:pos x="1713" y="0"/>
                </a:cxn>
                <a:cxn ang="0">
                  <a:pos x="1521" y="17"/>
                </a:cxn>
                <a:cxn ang="0">
                  <a:pos x="1346" y="63"/>
                </a:cxn>
                <a:cxn ang="0">
                  <a:pos x="1197" y="136"/>
                </a:cxn>
                <a:cxn ang="0">
                  <a:pos x="1076" y="231"/>
                </a:cxn>
                <a:cxn ang="0">
                  <a:pos x="992" y="344"/>
                </a:cxn>
                <a:cxn ang="0">
                  <a:pos x="948" y="471"/>
                </a:cxn>
                <a:cxn ang="0">
                  <a:pos x="945" y="527"/>
                </a:cxn>
                <a:cxn ang="0">
                  <a:pos x="770" y="527"/>
                </a:cxn>
                <a:cxn ang="0">
                  <a:pos x="563" y="560"/>
                </a:cxn>
                <a:cxn ang="0">
                  <a:pos x="377" y="623"/>
                </a:cxn>
                <a:cxn ang="0">
                  <a:pos x="223" y="715"/>
                </a:cxn>
                <a:cxn ang="0">
                  <a:pos x="104" y="830"/>
                </a:cxn>
                <a:cxn ang="0">
                  <a:pos x="27" y="961"/>
                </a:cxn>
                <a:cxn ang="0">
                  <a:pos x="0" y="1108"/>
                </a:cxn>
                <a:cxn ang="0">
                  <a:pos x="18" y="1225"/>
                </a:cxn>
                <a:cxn ang="0">
                  <a:pos x="84" y="1361"/>
                </a:cxn>
                <a:cxn ang="0">
                  <a:pos x="196" y="1479"/>
                </a:cxn>
                <a:cxn ang="0">
                  <a:pos x="344" y="1575"/>
                </a:cxn>
                <a:cxn ang="0">
                  <a:pos x="524" y="1645"/>
                </a:cxn>
                <a:cxn ang="0">
                  <a:pos x="726" y="1684"/>
                </a:cxn>
                <a:cxn ang="0">
                  <a:pos x="919" y="1689"/>
                </a:cxn>
                <a:cxn ang="0">
                  <a:pos x="1211" y="1639"/>
                </a:cxn>
                <a:cxn ang="0">
                  <a:pos x="1368" y="1631"/>
                </a:cxn>
                <a:cxn ang="0">
                  <a:pos x="1515" y="1690"/>
                </a:cxn>
                <a:cxn ang="0">
                  <a:pos x="1685" y="1726"/>
                </a:cxn>
                <a:cxn ang="0">
                  <a:pos x="1829" y="1735"/>
                </a:cxn>
                <a:cxn ang="0">
                  <a:pos x="2044" y="1716"/>
                </a:cxn>
                <a:cxn ang="0">
                  <a:pos x="2236" y="1657"/>
                </a:cxn>
                <a:cxn ang="0">
                  <a:pos x="2394" y="1566"/>
                </a:cxn>
                <a:cxn ang="0">
                  <a:pos x="2503" y="1589"/>
                </a:cxn>
                <a:cxn ang="0">
                  <a:pos x="2655" y="1645"/>
                </a:cxn>
                <a:cxn ang="0">
                  <a:pos x="2827" y="1675"/>
                </a:cxn>
                <a:cxn ang="0">
                  <a:pos x="2975" y="1680"/>
                </a:cxn>
                <a:cxn ang="0">
                  <a:pos x="3165" y="1657"/>
                </a:cxn>
                <a:cxn ang="0">
                  <a:pos x="3335" y="1604"/>
                </a:cxn>
                <a:cxn ang="0">
                  <a:pos x="3479" y="1527"/>
                </a:cxn>
                <a:cxn ang="0">
                  <a:pos x="3593" y="1428"/>
                </a:cxn>
                <a:cxn ang="0">
                  <a:pos x="3670" y="1313"/>
                </a:cxn>
                <a:cxn ang="0">
                  <a:pos x="3703" y="1183"/>
                </a:cxn>
                <a:cxn ang="0">
                  <a:pos x="3694" y="1068"/>
                </a:cxn>
                <a:cxn ang="0">
                  <a:pos x="3630" y="933"/>
                </a:cxn>
                <a:cxn ang="0">
                  <a:pos x="3519" y="815"/>
                </a:cxn>
              </a:cxnLst>
              <a:rect l="0" t="0" r="r" b="b"/>
              <a:pathLst>
                <a:path w="3704" h="1735">
                  <a:moveTo>
                    <a:pt x="3431" y="756"/>
                  </a:moveTo>
                  <a:lnTo>
                    <a:pt x="3431" y="756"/>
                  </a:lnTo>
                  <a:lnTo>
                    <a:pt x="3427" y="732"/>
                  </a:lnTo>
                  <a:lnTo>
                    <a:pt x="3421" y="708"/>
                  </a:lnTo>
                  <a:lnTo>
                    <a:pt x="3413" y="684"/>
                  </a:lnTo>
                  <a:lnTo>
                    <a:pt x="3404" y="659"/>
                  </a:lnTo>
                  <a:lnTo>
                    <a:pt x="3393" y="637"/>
                  </a:lnTo>
                  <a:lnTo>
                    <a:pt x="3381" y="614"/>
                  </a:lnTo>
                  <a:lnTo>
                    <a:pt x="3368" y="593"/>
                  </a:lnTo>
                  <a:lnTo>
                    <a:pt x="3351" y="570"/>
                  </a:lnTo>
                  <a:lnTo>
                    <a:pt x="3336" y="549"/>
                  </a:lnTo>
                  <a:lnTo>
                    <a:pt x="3318" y="530"/>
                  </a:lnTo>
                  <a:lnTo>
                    <a:pt x="3298" y="510"/>
                  </a:lnTo>
                  <a:lnTo>
                    <a:pt x="3277" y="490"/>
                  </a:lnTo>
                  <a:lnTo>
                    <a:pt x="3256" y="472"/>
                  </a:lnTo>
                  <a:lnTo>
                    <a:pt x="3233" y="454"/>
                  </a:lnTo>
                  <a:lnTo>
                    <a:pt x="3209" y="438"/>
                  </a:lnTo>
                  <a:lnTo>
                    <a:pt x="3184" y="421"/>
                  </a:lnTo>
                  <a:lnTo>
                    <a:pt x="3158" y="406"/>
                  </a:lnTo>
                  <a:lnTo>
                    <a:pt x="3131" y="391"/>
                  </a:lnTo>
                  <a:lnTo>
                    <a:pt x="3104" y="377"/>
                  </a:lnTo>
                  <a:lnTo>
                    <a:pt x="3073" y="364"/>
                  </a:lnTo>
                  <a:lnTo>
                    <a:pt x="3043" y="352"/>
                  </a:lnTo>
                  <a:lnTo>
                    <a:pt x="3013" y="341"/>
                  </a:lnTo>
                  <a:lnTo>
                    <a:pt x="2981" y="330"/>
                  </a:lnTo>
                  <a:lnTo>
                    <a:pt x="2950" y="321"/>
                  </a:lnTo>
                  <a:lnTo>
                    <a:pt x="2916" y="312"/>
                  </a:lnTo>
                  <a:lnTo>
                    <a:pt x="2882" y="305"/>
                  </a:lnTo>
                  <a:lnTo>
                    <a:pt x="2848" y="299"/>
                  </a:lnTo>
                  <a:lnTo>
                    <a:pt x="2812" y="294"/>
                  </a:lnTo>
                  <a:lnTo>
                    <a:pt x="2778" y="290"/>
                  </a:lnTo>
                  <a:lnTo>
                    <a:pt x="2741" y="287"/>
                  </a:lnTo>
                  <a:lnTo>
                    <a:pt x="2704" y="285"/>
                  </a:lnTo>
                  <a:lnTo>
                    <a:pt x="2667" y="285"/>
                  </a:lnTo>
                  <a:lnTo>
                    <a:pt x="2667" y="285"/>
                  </a:lnTo>
                  <a:lnTo>
                    <a:pt x="2634" y="285"/>
                  </a:lnTo>
                  <a:lnTo>
                    <a:pt x="2602" y="287"/>
                  </a:lnTo>
                  <a:lnTo>
                    <a:pt x="2569" y="288"/>
                  </a:lnTo>
                  <a:lnTo>
                    <a:pt x="2537" y="293"/>
                  </a:lnTo>
                  <a:lnTo>
                    <a:pt x="2507" y="296"/>
                  </a:lnTo>
                  <a:lnTo>
                    <a:pt x="2476" y="300"/>
                  </a:lnTo>
                  <a:lnTo>
                    <a:pt x="2417" y="314"/>
                  </a:lnTo>
                  <a:lnTo>
                    <a:pt x="2417" y="314"/>
                  </a:lnTo>
                  <a:lnTo>
                    <a:pt x="2393" y="279"/>
                  </a:lnTo>
                  <a:lnTo>
                    <a:pt x="2365" y="247"/>
                  </a:lnTo>
                  <a:lnTo>
                    <a:pt x="2334" y="216"/>
                  </a:lnTo>
                  <a:lnTo>
                    <a:pt x="2300" y="187"/>
                  </a:lnTo>
                  <a:lnTo>
                    <a:pt x="2264" y="158"/>
                  </a:lnTo>
                  <a:lnTo>
                    <a:pt x="2225" y="133"/>
                  </a:lnTo>
                  <a:lnTo>
                    <a:pt x="2183" y="110"/>
                  </a:lnTo>
                  <a:lnTo>
                    <a:pt x="2137" y="88"/>
                  </a:lnTo>
                  <a:lnTo>
                    <a:pt x="2091" y="68"/>
                  </a:lnTo>
                  <a:lnTo>
                    <a:pt x="2042" y="51"/>
                  </a:lnTo>
                  <a:lnTo>
                    <a:pt x="1991" y="36"/>
                  </a:lnTo>
                  <a:lnTo>
                    <a:pt x="1938" y="24"/>
                  </a:lnTo>
                  <a:lnTo>
                    <a:pt x="1884" y="14"/>
                  </a:lnTo>
                  <a:lnTo>
                    <a:pt x="1828" y="6"/>
                  </a:lnTo>
                  <a:lnTo>
                    <a:pt x="1771" y="2"/>
                  </a:lnTo>
                  <a:lnTo>
                    <a:pt x="1713" y="0"/>
                  </a:lnTo>
                  <a:lnTo>
                    <a:pt x="1713" y="0"/>
                  </a:lnTo>
                  <a:lnTo>
                    <a:pt x="1674" y="2"/>
                  </a:lnTo>
                  <a:lnTo>
                    <a:pt x="1635" y="3"/>
                  </a:lnTo>
                  <a:lnTo>
                    <a:pt x="1595" y="6"/>
                  </a:lnTo>
                  <a:lnTo>
                    <a:pt x="1558" y="11"/>
                  </a:lnTo>
                  <a:lnTo>
                    <a:pt x="1521" y="17"/>
                  </a:lnTo>
                  <a:lnTo>
                    <a:pt x="1484" y="24"/>
                  </a:lnTo>
                  <a:lnTo>
                    <a:pt x="1449" y="32"/>
                  </a:lnTo>
                  <a:lnTo>
                    <a:pt x="1414" y="42"/>
                  </a:lnTo>
                  <a:lnTo>
                    <a:pt x="1380" y="53"/>
                  </a:lnTo>
                  <a:lnTo>
                    <a:pt x="1346" y="63"/>
                  </a:lnTo>
                  <a:lnTo>
                    <a:pt x="1315" y="77"/>
                  </a:lnTo>
                  <a:lnTo>
                    <a:pt x="1283" y="91"/>
                  </a:lnTo>
                  <a:lnTo>
                    <a:pt x="1253" y="104"/>
                  </a:lnTo>
                  <a:lnTo>
                    <a:pt x="1224" y="121"/>
                  </a:lnTo>
                  <a:lnTo>
                    <a:pt x="1197" y="136"/>
                  </a:lnTo>
                  <a:lnTo>
                    <a:pt x="1170" y="154"/>
                  </a:lnTo>
                  <a:lnTo>
                    <a:pt x="1144" y="172"/>
                  </a:lnTo>
                  <a:lnTo>
                    <a:pt x="1120" y="192"/>
                  </a:lnTo>
                  <a:lnTo>
                    <a:pt x="1097" y="211"/>
                  </a:lnTo>
                  <a:lnTo>
                    <a:pt x="1076" y="231"/>
                  </a:lnTo>
                  <a:lnTo>
                    <a:pt x="1055" y="252"/>
                  </a:lnTo>
                  <a:lnTo>
                    <a:pt x="1037" y="275"/>
                  </a:lnTo>
                  <a:lnTo>
                    <a:pt x="1020" y="297"/>
                  </a:lnTo>
                  <a:lnTo>
                    <a:pt x="1005" y="320"/>
                  </a:lnTo>
                  <a:lnTo>
                    <a:pt x="992" y="344"/>
                  </a:lnTo>
                  <a:lnTo>
                    <a:pt x="980" y="368"/>
                  </a:lnTo>
                  <a:lnTo>
                    <a:pt x="969" y="394"/>
                  </a:lnTo>
                  <a:lnTo>
                    <a:pt x="960" y="418"/>
                  </a:lnTo>
                  <a:lnTo>
                    <a:pt x="954" y="444"/>
                  </a:lnTo>
                  <a:lnTo>
                    <a:pt x="948" y="471"/>
                  </a:lnTo>
                  <a:lnTo>
                    <a:pt x="945" y="496"/>
                  </a:lnTo>
                  <a:lnTo>
                    <a:pt x="945" y="524"/>
                  </a:lnTo>
                  <a:lnTo>
                    <a:pt x="945" y="524"/>
                  </a:lnTo>
                  <a:lnTo>
                    <a:pt x="945" y="527"/>
                  </a:lnTo>
                  <a:lnTo>
                    <a:pt x="945" y="527"/>
                  </a:lnTo>
                  <a:lnTo>
                    <a:pt x="901" y="525"/>
                  </a:lnTo>
                  <a:lnTo>
                    <a:pt x="857" y="524"/>
                  </a:lnTo>
                  <a:lnTo>
                    <a:pt x="857" y="524"/>
                  </a:lnTo>
                  <a:lnTo>
                    <a:pt x="812" y="525"/>
                  </a:lnTo>
                  <a:lnTo>
                    <a:pt x="770" y="527"/>
                  </a:lnTo>
                  <a:lnTo>
                    <a:pt x="726" y="531"/>
                  </a:lnTo>
                  <a:lnTo>
                    <a:pt x="684" y="536"/>
                  </a:lnTo>
                  <a:lnTo>
                    <a:pt x="643" y="542"/>
                  </a:lnTo>
                  <a:lnTo>
                    <a:pt x="602" y="551"/>
                  </a:lnTo>
                  <a:lnTo>
                    <a:pt x="563" y="560"/>
                  </a:lnTo>
                  <a:lnTo>
                    <a:pt x="524" y="570"/>
                  </a:lnTo>
                  <a:lnTo>
                    <a:pt x="486" y="581"/>
                  </a:lnTo>
                  <a:lnTo>
                    <a:pt x="448" y="595"/>
                  </a:lnTo>
                  <a:lnTo>
                    <a:pt x="412" y="608"/>
                  </a:lnTo>
                  <a:lnTo>
                    <a:pt x="377" y="623"/>
                  </a:lnTo>
                  <a:lnTo>
                    <a:pt x="344" y="640"/>
                  </a:lnTo>
                  <a:lnTo>
                    <a:pt x="312" y="658"/>
                  </a:lnTo>
                  <a:lnTo>
                    <a:pt x="281" y="676"/>
                  </a:lnTo>
                  <a:lnTo>
                    <a:pt x="252" y="696"/>
                  </a:lnTo>
                  <a:lnTo>
                    <a:pt x="223" y="715"/>
                  </a:lnTo>
                  <a:lnTo>
                    <a:pt x="196" y="736"/>
                  </a:lnTo>
                  <a:lnTo>
                    <a:pt x="170" y="759"/>
                  </a:lnTo>
                  <a:lnTo>
                    <a:pt x="146" y="782"/>
                  </a:lnTo>
                  <a:lnTo>
                    <a:pt x="125" y="804"/>
                  </a:lnTo>
                  <a:lnTo>
                    <a:pt x="104" y="830"/>
                  </a:lnTo>
                  <a:lnTo>
                    <a:pt x="84" y="854"/>
                  </a:lnTo>
                  <a:lnTo>
                    <a:pt x="68" y="880"/>
                  </a:lnTo>
                  <a:lnTo>
                    <a:pt x="53" y="907"/>
                  </a:lnTo>
                  <a:lnTo>
                    <a:pt x="39" y="934"/>
                  </a:lnTo>
                  <a:lnTo>
                    <a:pt x="27" y="961"/>
                  </a:lnTo>
                  <a:lnTo>
                    <a:pt x="18" y="990"/>
                  </a:lnTo>
                  <a:lnTo>
                    <a:pt x="10" y="1019"/>
                  </a:lnTo>
                  <a:lnTo>
                    <a:pt x="4" y="1047"/>
                  </a:lnTo>
                  <a:lnTo>
                    <a:pt x="1" y="1077"/>
                  </a:lnTo>
                  <a:lnTo>
                    <a:pt x="0" y="1108"/>
                  </a:lnTo>
                  <a:lnTo>
                    <a:pt x="0" y="1108"/>
                  </a:lnTo>
                  <a:lnTo>
                    <a:pt x="1" y="1138"/>
                  </a:lnTo>
                  <a:lnTo>
                    <a:pt x="4" y="1167"/>
                  </a:lnTo>
                  <a:lnTo>
                    <a:pt x="10" y="1197"/>
                  </a:lnTo>
                  <a:lnTo>
                    <a:pt x="18" y="1225"/>
                  </a:lnTo>
                  <a:lnTo>
                    <a:pt x="27" y="1254"/>
                  </a:lnTo>
                  <a:lnTo>
                    <a:pt x="39" y="1281"/>
                  </a:lnTo>
                  <a:lnTo>
                    <a:pt x="53" y="1308"/>
                  </a:lnTo>
                  <a:lnTo>
                    <a:pt x="68" y="1334"/>
                  </a:lnTo>
                  <a:lnTo>
                    <a:pt x="84" y="1361"/>
                  </a:lnTo>
                  <a:lnTo>
                    <a:pt x="104" y="1385"/>
                  </a:lnTo>
                  <a:lnTo>
                    <a:pt x="125" y="1409"/>
                  </a:lnTo>
                  <a:lnTo>
                    <a:pt x="146" y="1434"/>
                  </a:lnTo>
                  <a:lnTo>
                    <a:pt x="170" y="1456"/>
                  </a:lnTo>
                  <a:lnTo>
                    <a:pt x="196" y="1479"/>
                  </a:lnTo>
                  <a:lnTo>
                    <a:pt x="223" y="1500"/>
                  </a:lnTo>
                  <a:lnTo>
                    <a:pt x="252" y="1520"/>
                  </a:lnTo>
                  <a:lnTo>
                    <a:pt x="281" y="1539"/>
                  </a:lnTo>
                  <a:lnTo>
                    <a:pt x="312" y="1557"/>
                  </a:lnTo>
                  <a:lnTo>
                    <a:pt x="344" y="1575"/>
                  </a:lnTo>
                  <a:lnTo>
                    <a:pt x="377" y="1591"/>
                  </a:lnTo>
                  <a:lnTo>
                    <a:pt x="412" y="1607"/>
                  </a:lnTo>
                  <a:lnTo>
                    <a:pt x="448" y="1621"/>
                  </a:lnTo>
                  <a:lnTo>
                    <a:pt x="486" y="1633"/>
                  </a:lnTo>
                  <a:lnTo>
                    <a:pt x="524" y="1645"/>
                  </a:lnTo>
                  <a:lnTo>
                    <a:pt x="563" y="1655"/>
                  </a:lnTo>
                  <a:lnTo>
                    <a:pt x="602" y="1664"/>
                  </a:lnTo>
                  <a:lnTo>
                    <a:pt x="643" y="1672"/>
                  </a:lnTo>
                  <a:lnTo>
                    <a:pt x="684" y="1680"/>
                  </a:lnTo>
                  <a:lnTo>
                    <a:pt x="726" y="1684"/>
                  </a:lnTo>
                  <a:lnTo>
                    <a:pt x="770" y="1689"/>
                  </a:lnTo>
                  <a:lnTo>
                    <a:pt x="812" y="1690"/>
                  </a:lnTo>
                  <a:lnTo>
                    <a:pt x="857" y="1692"/>
                  </a:lnTo>
                  <a:lnTo>
                    <a:pt x="857" y="1692"/>
                  </a:lnTo>
                  <a:lnTo>
                    <a:pt x="919" y="1689"/>
                  </a:lnTo>
                  <a:lnTo>
                    <a:pt x="981" y="1684"/>
                  </a:lnTo>
                  <a:lnTo>
                    <a:pt x="1040" y="1678"/>
                  </a:lnTo>
                  <a:lnTo>
                    <a:pt x="1099" y="1668"/>
                  </a:lnTo>
                  <a:lnTo>
                    <a:pt x="1155" y="1654"/>
                  </a:lnTo>
                  <a:lnTo>
                    <a:pt x="1211" y="1639"/>
                  </a:lnTo>
                  <a:lnTo>
                    <a:pt x="1263" y="1621"/>
                  </a:lnTo>
                  <a:lnTo>
                    <a:pt x="1313" y="1601"/>
                  </a:lnTo>
                  <a:lnTo>
                    <a:pt x="1313" y="1601"/>
                  </a:lnTo>
                  <a:lnTo>
                    <a:pt x="1340" y="1616"/>
                  </a:lnTo>
                  <a:lnTo>
                    <a:pt x="1368" y="1631"/>
                  </a:lnTo>
                  <a:lnTo>
                    <a:pt x="1395" y="1645"/>
                  </a:lnTo>
                  <a:lnTo>
                    <a:pt x="1423" y="1657"/>
                  </a:lnTo>
                  <a:lnTo>
                    <a:pt x="1454" y="1669"/>
                  </a:lnTo>
                  <a:lnTo>
                    <a:pt x="1484" y="1681"/>
                  </a:lnTo>
                  <a:lnTo>
                    <a:pt x="1515" y="1690"/>
                  </a:lnTo>
                  <a:lnTo>
                    <a:pt x="1549" y="1699"/>
                  </a:lnTo>
                  <a:lnTo>
                    <a:pt x="1580" y="1708"/>
                  </a:lnTo>
                  <a:lnTo>
                    <a:pt x="1615" y="1716"/>
                  </a:lnTo>
                  <a:lnTo>
                    <a:pt x="1648" y="1722"/>
                  </a:lnTo>
                  <a:lnTo>
                    <a:pt x="1685" y="1726"/>
                  </a:lnTo>
                  <a:lnTo>
                    <a:pt x="1719" y="1731"/>
                  </a:lnTo>
                  <a:lnTo>
                    <a:pt x="1755" y="1734"/>
                  </a:lnTo>
                  <a:lnTo>
                    <a:pt x="1792" y="1735"/>
                  </a:lnTo>
                  <a:lnTo>
                    <a:pt x="1829" y="1735"/>
                  </a:lnTo>
                  <a:lnTo>
                    <a:pt x="1829" y="1735"/>
                  </a:lnTo>
                  <a:lnTo>
                    <a:pt x="1873" y="1735"/>
                  </a:lnTo>
                  <a:lnTo>
                    <a:pt x="1917" y="1732"/>
                  </a:lnTo>
                  <a:lnTo>
                    <a:pt x="1961" y="1728"/>
                  </a:lnTo>
                  <a:lnTo>
                    <a:pt x="2003" y="1722"/>
                  </a:lnTo>
                  <a:lnTo>
                    <a:pt x="2044" y="1716"/>
                  </a:lnTo>
                  <a:lnTo>
                    <a:pt x="2085" y="1707"/>
                  </a:lnTo>
                  <a:lnTo>
                    <a:pt x="2124" y="1696"/>
                  </a:lnTo>
                  <a:lnTo>
                    <a:pt x="2162" y="1684"/>
                  </a:lnTo>
                  <a:lnTo>
                    <a:pt x="2199" y="1671"/>
                  </a:lnTo>
                  <a:lnTo>
                    <a:pt x="2236" y="1657"/>
                  </a:lnTo>
                  <a:lnTo>
                    <a:pt x="2270" y="1640"/>
                  </a:lnTo>
                  <a:lnTo>
                    <a:pt x="2303" y="1624"/>
                  </a:lnTo>
                  <a:lnTo>
                    <a:pt x="2335" y="1606"/>
                  </a:lnTo>
                  <a:lnTo>
                    <a:pt x="2365" y="1588"/>
                  </a:lnTo>
                  <a:lnTo>
                    <a:pt x="2394" y="1566"/>
                  </a:lnTo>
                  <a:lnTo>
                    <a:pt x="2421" y="1545"/>
                  </a:lnTo>
                  <a:lnTo>
                    <a:pt x="2421" y="1545"/>
                  </a:lnTo>
                  <a:lnTo>
                    <a:pt x="2448" y="1560"/>
                  </a:lnTo>
                  <a:lnTo>
                    <a:pt x="2474" y="1575"/>
                  </a:lnTo>
                  <a:lnTo>
                    <a:pt x="2503" y="1589"/>
                  </a:lnTo>
                  <a:lnTo>
                    <a:pt x="2531" y="1601"/>
                  </a:lnTo>
                  <a:lnTo>
                    <a:pt x="2562" y="1613"/>
                  </a:lnTo>
                  <a:lnTo>
                    <a:pt x="2592" y="1625"/>
                  </a:lnTo>
                  <a:lnTo>
                    <a:pt x="2624" y="1634"/>
                  </a:lnTo>
                  <a:lnTo>
                    <a:pt x="2655" y="1645"/>
                  </a:lnTo>
                  <a:lnTo>
                    <a:pt x="2688" y="1652"/>
                  </a:lnTo>
                  <a:lnTo>
                    <a:pt x="2722" y="1660"/>
                  </a:lnTo>
                  <a:lnTo>
                    <a:pt x="2756" y="1666"/>
                  </a:lnTo>
                  <a:lnTo>
                    <a:pt x="2791" y="1671"/>
                  </a:lnTo>
                  <a:lnTo>
                    <a:pt x="2827" y="1675"/>
                  </a:lnTo>
                  <a:lnTo>
                    <a:pt x="2864" y="1678"/>
                  </a:lnTo>
                  <a:lnTo>
                    <a:pt x="2900" y="1680"/>
                  </a:lnTo>
                  <a:lnTo>
                    <a:pt x="2936" y="1680"/>
                  </a:lnTo>
                  <a:lnTo>
                    <a:pt x="2936" y="1680"/>
                  </a:lnTo>
                  <a:lnTo>
                    <a:pt x="2975" y="1680"/>
                  </a:lnTo>
                  <a:lnTo>
                    <a:pt x="3015" y="1678"/>
                  </a:lnTo>
                  <a:lnTo>
                    <a:pt x="3054" y="1674"/>
                  </a:lnTo>
                  <a:lnTo>
                    <a:pt x="3092" y="1669"/>
                  </a:lnTo>
                  <a:lnTo>
                    <a:pt x="3128" y="1663"/>
                  </a:lnTo>
                  <a:lnTo>
                    <a:pt x="3165" y="1657"/>
                  </a:lnTo>
                  <a:lnTo>
                    <a:pt x="3200" y="1648"/>
                  </a:lnTo>
                  <a:lnTo>
                    <a:pt x="3235" y="1639"/>
                  </a:lnTo>
                  <a:lnTo>
                    <a:pt x="3270" y="1628"/>
                  </a:lnTo>
                  <a:lnTo>
                    <a:pt x="3303" y="1616"/>
                  </a:lnTo>
                  <a:lnTo>
                    <a:pt x="3335" y="1604"/>
                  </a:lnTo>
                  <a:lnTo>
                    <a:pt x="3366" y="1591"/>
                  </a:lnTo>
                  <a:lnTo>
                    <a:pt x="3396" y="1575"/>
                  </a:lnTo>
                  <a:lnTo>
                    <a:pt x="3425" y="1560"/>
                  </a:lnTo>
                  <a:lnTo>
                    <a:pt x="3452" y="1544"/>
                  </a:lnTo>
                  <a:lnTo>
                    <a:pt x="3479" y="1527"/>
                  </a:lnTo>
                  <a:lnTo>
                    <a:pt x="3505" y="1509"/>
                  </a:lnTo>
                  <a:lnTo>
                    <a:pt x="3529" y="1489"/>
                  </a:lnTo>
                  <a:lnTo>
                    <a:pt x="3552" y="1470"/>
                  </a:lnTo>
                  <a:lnTo>
                    <a:pt x="3573" y="1449"/>
                  </a:lnTo>
                  <a:lnTo>
                    <a:pt x="3593" y="1428"/>
                  </a:lnTo>
                  <a:lnTo>
                    <a:pt x="3612" y="1406"/>
                  </a:lnTo>
                  <a:lnTo>
                    <a:pt x="3629" y="1384"/>
                  </a:lnTo>
                  <a:lnTo>
                    <a:pt x="3644" y="1360"/>
                  </a:lnTo>
                  <a:lnTo>
                    <a:pt x="3658" y="1337"/>
                  </a:lnTo>
                  <a:lnTo>
                    <a:pt x="3670" y="1313"/>
                  </a:lnTo>
                  <a:lnTo>
                    <a:pt x="3680" y="1287"/>
                  </a:lnTo>
                  <a:lnTo>
                    <a:pt x="3689" y="1262"/>
                  </a:lnTo>
                  <a:lnTo>
                    <a:pt x="3695" y="1236"/>
                  </a:lnTo>
                  <a:lnTo>
                    <a:pt x="3701" y="1210"/>
                  </a:lnTo>
                  <a:lnTo>
                    <a:pt x="3703" y="1183"/>
                  </a:lnTo>
                  <a:lnTo>
                    <a:pt x="3704" y="1156"/>
                  </a:lnTo>
                  <a:lnTo>
                    <a:pt x="3704" y="1156"/>
                  </a:lnTo>
                  <a:lnTo>
                    <a:pt x="3703" y="1127"/>
                  </a:lnTo>
                  <a:lnTo>
                    <a:pt x="3700" y="1097"/>
                  </a:lnTo>
                  <a:lnTo>
                    <a:pt x="3694" y="1068"/>
                  </a:lnTo>
                  <a:lnTo>
                    <a:pt x="3685" y="1040"/>
                  </a:lnTo>
                  <a:lnTo>
                    <a:pt x="3674" y="1013"/>
                  </a:lnTo>
                  <a:lnTo>
                    <a:pt x="3662" y="985"/>
                  </a:lnTo>
                  <a:lnTo>
                    <a:pt x="3647" y="958"/>
                  </a:lnTo>
                  <a:lnTo>
                    <a:pt x="3630" y="933"/>
                  </a:lnTo>
                  <a:lnTo>
                    <a:pt x="3612" y="907"/>
                  </a:lnTo>
                  <a:lnTo>
                    <a:pt x="3591" y="883"/>
                  </a:lnTo>
                  <a:lnTo>
                    <a:pt x="3569" y="859"/>
                  </a:lnTo>
                  <a:lnTo>
                    <a:pt x="3544" y="838"/>
                  </a:lnTo>
                  <a:lnTo>
                    <a:pt x="3519" y="815"/>
                  </a:lnTo>
                  <a:lnTo>
                    <a:pt x="3492" y="794"/>
                  </a:lnTo>
                  <a:lnTo>
                    <a:pt x="3461" y="774"/>
                  </a:lnTo>
                  <a:lnTo>
                    <a:pt x="3431" y="756"/>
                  </a:lnTo>
                  <a:lnTo>
                    <a:pt x="3431" y="756"/>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13" name="Freeform 212"/>
            <p:cNvSpPr>
              <a:spLocks/>
            </p:cNvSpPr>
            <p:nvPr/>
          </p:nvSpPr>
          <p:spPr bwMode="auto">
            <a:xfrm rot="5400000">
              <a:off x="3801603" y="-829801"/>
              <a:ext cx="1174828" cy="1920034"/>
            </a:xfrm>
            <a:custGeom>
              <a:avLst/>
              <a:gdLst/>
              <a:ahLst/>
              <a:cxnLst>
                <a:cxn ang="0">
                  <a:pos x="4365" y="3264"/>
                </a:cxn>
                <a:cxn ang="0">
                  <a:pos x="4455" y="2948"/>
                </a:cxn>
                <a:cxn ang="0">
                  <a:pos x="4436" y="2661"/>
                </a:cxn>
                <a:cxn ang="0">
                  <a:pos x="4315" y="2372"/>
                </a:cxn>
                <a:cxn ang="0">
                  <a:pos x="4298" y="2186"/>
                </a:cxn>
                <a:cxn ang="0">
                  <a:pos x="4360" y="1980"/>
                </a:cxn>
                <a:cxn ang="0">
                  <a:pos x="4357" y="1736"/>
                </a:cxn>
                <a:cxn ang="0">
                  <a:pos x="4224" y="1427"/>
                </a:cxn>
                <a:cxn ang="0">
                  <a:pos x="4085" y="1208"/>
                </a:cxn>
                <a:cxn ang="0">
                  <a:pos x="4060" y="907"/>
                </a:cxn>
                <a:cxn ang="0">
                  <a:pos x="3907" y="590"/>
                </a:cxn>
                <a:cxn ang="0">
                  <a:pos x="3650" y="356"/>
                </a:cxn>
                <a:cxn ang="0">
                  <a:pos x="3317" y="234"/>
                </a:cxn>
                <a:cxn ang="0">
                  <a:pos x="2986" y="245"/>
                </a:cxn>
                <a:cxn ang="0">
                  <a:pos x="2706" y="206"/>
                </a:cxn>
                <a:cxn ang="0">
                  <a:pos x="2373" y="33"/>
                </a:cxn>
                <a:cxn ang="0">
                  <a:pos x="2056" y="2"/>
                </a:cxn>
                <a:cxn ang="0">
                  <a:pos x="1783" y="68"/>
                </a:cxn>
                <a:cxn ang="0">
                  <a:pos x="1549" y="208"/>
                </a:cxn>
                <a:cxn ang="0">
                  <a:pos x="1368" y="411"/>
                </a:cxn>
                <a:cxn ang="0">
                  <a:pos x="1226" y="585"/>
                </a:cxn>
                <a:cxn ang="0">
                  <a:pos x="1025" y="572"/>
                </a:cxn>
                <a:cxn ang="0">
                  <a:pos x="677" y="662"/>
                </a:cxn>
                <a:cxn ang="0">
                  <a:pos x="398" y="870"/>
                </a:cxn>
                <a:cxn ang="0">
                  <a:pos x="216" y="1170"/>
                </a:cxn>
                <a:cxn ang="0">
                  <a:pos x="161" y="1483"/>
                </a:cxn>
                <a:cxn ang="0">
                  <a:pos x="188" y="1702"/>
                </a:cxn>
                <a:cxn ang="0">
                  <a:pos x="265" y="1902"/>
                </a:cxn>
                <a:cxn ang="0">
                  <a:pos x="89" y="2116"/>
                </a:cxn>
                <a:cxn ang="0">
                  <a:pos x="1" y="2427"/>
                </a:cxn>
                <a:cxn ang="0">
                  <a:pos x="34" y="2692"/>
                </a:cxn>
                <a:cxn ang="0">
                  <a:pos x="172" y="2944"/>
                </a:cxn>
                <a:cxn ang="0">
                  <a:pos x="135" y="3145"/>
                </a:cxn>
                <a:cxn ang="0">
                  <a:pos x="61" y="3412"/>
                </a:cxn>
                <a:cxn ang="0">
                  <a:pos x="73" y="3698"/>
                </a:cxn>
                <a:cxn ang="0">
                  <a:pos x="202" y="4016"/>
                </a:cxn>
                <a:cxn ang="0">
                  <a:pos x="261" y="4282"/>
                </a:cxn>
                <a:cxn ang="0">
                  <a:pos x="234" y="4614"/>
                </a:cxn>
                <a:cxn ang="0">
                  <a:pos x="339" y="4955"/>
                </a:cxn>
                <a:cxn ang="0">
                  <a:pos x="560" y="5223"/>
                </a:cxn>
                <a:cxn ang="0">
                  <a:pos x="869" y="5391"/>
                </a:cxn>
                <a:cxn ang="0">
                  <a:pos x="1178" y="5431"/>
                </a:cxn>
                <a:cxn ang="0">
                  <a:pos x="1438" y="5381"/>
                </a:cxn>
                <a:cxn ang="0">
                  <a:pos x="1701" y="5608"/>
                </a:cxn>
                <a:cxn ang="0">
                  <a:pos x="2003" y="5693"/>
                </a:cxn>
                <a:cxn ang="0">
                  <a:pos x="2172" y="5684"/>
                </a:cxn>
                <a:cxn ang="0">
                  <a:pos x="2356" y="5630"/>
                </a:cxn>
                <a:cxn ang="0">
                  <a:pos x="2516" y="5532"/>
                </a:cxn>
                <a:cxn ang="0">
                  <a:pos x="2648" y="5399"/>
                </a:cxn>
                <a:cxn ang="0">
                  <a:pos x="2815" y="5434"/>
                </a:cxn>
                <a:cxn ang="0">
                  <a:pos x="3116" y="5547"/>
                </a:cxn>
                <a:cxn ang="0">
                  <a:pos x="3420" y="5552"/>
                </a:cxn>
                <a:cxn ang="0">
                  <a:pos x="3753" y="5431"/>
                </a:cxn>
                <a:cxn ang="0">
                  <a:pos x="4011" y="5196"/>
                </a:cxn>
                <a:cxn ang="0">
                  <a:pos x="4163" y="4879"/>
                </a:cxn>
                <a:cxn ang="0">
                  <a:pos x="4189" y="4580"/>
                </a:cxn>
                <a:cxn ang="0">
                  <a:pos x="4172" y="4351"/>
                </a:cxn>
                <a:cxn ang="0">
                  <a:pos x="4310" y="4113"/>
                </a:cxn>
                <a:cxn ang="0">
                  <a:pos x="4352" y="3867"/>
                </a:cxn>
                <a:cxn ang="0">
                  <a:pos x="4320" y="3652"/>
                </a:cxn>
                <a:cxn ang="0">
                  <a:pos x="4232" y="3463"/>
                </a:cxn>
              </a:cxnLst>
              <a:rect l="0" t="0" r="r" b="b"/>
              <a:pathLst>
                <a:path w="4458" h="5694">
                  <a:moveTo>
                    <a:pt x="4232" y="3463"/>
                  </a:moveTo>
                  <a:lnTo>
                    <a:pt x="4232" y="3463"/>
                  </a:lnTo>
                  <a:lnTo>
                    <a:pt x="4258" y="3432"/>
                  </a:lnTo>
                  <a:lnTo>
                    <a:pt x="4283" y="3400"/>
                  </a:lnTo>
                  <a:lnTo>
                    <a:pt x="4305" y="3367"/>
                  </a:lnTo>
                  <a:lnTo>
                    <a:pt x="4326" y="3334"/>
                  </a:lnTo>
                  <a:lnTo>
                    <a:pt x="4348" y="3299"/>
                  </a:lnTo>
                  <a:lnTo>
                    <a:pt x="4365" y="3264"/>
                  </a:lnTo>
                  <a:lnTo>
                    <a:pt x="4383" y="3226"/>
                  </a:lnTo>
                  <a:lnTo>
                    <a:pt x="4398" y="3189"/>
                  </a:lnTo>
                  <a:lnTo>
                    <a:pt x="4412" y="3150"/>
                  </a:lnTo>
                  <a:lnTo>
                    <a:pt x="4424" y="3112"/>
                  </a:lnTo>
                  <a:lnTo>
                    <a:pt x="4435" y="3072"/>
                  </a:lnTo>
                  <a:lnTo>
                    <a:pt x="4443" y="3030"/>
                  </a:lnTo>
                  <a:lnTo>
                    <a:pt x="4450" y="2989"/>
                  </a:lnTo>
                  <a:lnTo>
                    <a:pt x="4455" y="2948"/>
                  </a:lnTo>
                  <a:lnTo>
                    <a:pt x="4457" y="2906"/>
                  </a:lnTo>
                  <a:lnTo>
                    <a:pt x="4458" y="2863"/>
                  </a:lnTo>
                  <a:lnTo>
                    <a:pt x="4458" y="2863"/>
                  </a:lnTo>
                  <a:lnTo>
                    <a:pt x="4457" y="2821"/>
                  </a:lnTo>
                  <a:lnTo>
                    <a:pt x="4455" y="2781"/>
                  </a:lnTo>
                  <a:lnTo>
                    <a:pt x="4450" y="2739"/>
                  </a:lnTo>
                  <a:lnTo>
                    <a:pt x="4444" y="2699"/>
                  </a:lnTo>
                  <a:lnTo>
                    <a:pt x="4436" y="2661"/>
                  </a:lnTo>
                  <a:lnTo>
                    <a:pt x="4426" y="2622"/>
                  </a:lnTo>
                  <a:lnTo>
                    <a:pt x="4415" y="2584"/>
                  </a:lnTo>
                  <a:lnTo>
                    <a:pt x="4402" y="2546"/>
                  </a:lnTo>
                  <a:lnTo>
                    <a:pt x="4388" y="2510"/>
                  </a:lnTo>
                  <a:lnTo>
                    <a:pt x="4371" y="2473"/>
                  </a:lnTo>
                  <a:lnTo>
                    <a:pt x="4353" y="2439"/>
                  </a:lnTo>
                  <a:lnTo>
                    <a:pt x="4335" y="2405"/>
                  </a:lnTo>
                  <a:lnTo>
                    <a:pt x="4315" y="2372"/>
                  </a:lnTo>
                  <a:lnTo>
                    <a:pt x="4293" y="2339"/>
                  </a:lnTo>
                  <a:lnTo>
                    <a:pt x="4270" y="2308"/>
                  </a:lnTo>
                  <a:lnTo>
                    <a:pt x="4245" y="2278"/>
                  </a:lnTo>
                  <a:lnTo>
                    <a:pt x="4245" y="2278"/>
                  </a:lnTo>
                  <a:lnTo>
                    <a:pt x="4260" y="2255"/>
                  </a:lnTo>
                  <a:lnTo>
                    <a:pt x="4273" y="2233"/>
                  </a:lnTo>
                  <a:lnTo>
                    <a:pt x="4286" y="2209"/>
                  </a:lnTo>
                  <a:lnTo>
                    <a:pt x="4298" y="2186"/>
                  </a:lnTo>
                  <a:lnTo>
                    <a:pt x="4309" y="2161"/>
                  </a:lnTo>
                  <a:lnTo>
                    <a:pt x="4319" y="2136"/>
                  </a:lnTo>
                  <a:lnTo>
                    <a:pt x="4329" y="2112"/>
                  </a:lnTo>
                  <a:lnTo>
                    <a:pt x="4337" y="2086"/>
                  </a:lnTo>
                  <a:lnTo>
                    <a:pt x="4344" y="2060"/>
                  </a:lnTo>
                  <a:lnTo>
                    <a:pt x="4351" y="2034"/>
                  </a:lnTo>
                  <a:lnTo>
                    <a:pt x="4356" y="2007"/>
                  </a:lnTo>
                  <a:lnTo>
                    <a:pt x="4360" y="1980"/>
                  </a:lnTo>
                  <a:lnTo>
                    <a:pt x="4364" y="1953"/>
                  </a:lnTo>
                  <a:lnTo>
                    <a:pt x="4368" y="1924"/>
                  </a:lnTo>
                  <a:lnTo>
                    <a:pt x="4369" y="1897"/>
                  </a:lnTo>
                  <a:lnTo>
                    <a:pt x="4369" y="1869"/>
                  </a:lnTo>
                  <a:lnTo>
                    <a:pt x="4369" y="1869"/>
                  </a:lnTo>
                  <a:lnTo>
                    <a:pt x="4368" y="1824"/>
                  </a:lnTo>
                  <a:lnTo>
                    <a:pt x="4364" y="1780"/>
                  </a:lnTo>
                  <a:lnTo>
                    <a:pt x="4357" y="1736"/>
                  </a:lnTo>
                  <a:lnTo>
                    <a:pt x="4349" y="1694"/>
                  </a:lnTo>
                  <a:lnTo>
                    <a:pt x="4337" y="1652"/>
                  </a:lnTo>
                  <a:lnTo>
                    <a:pt x="4324" y="1612"/>
                  </a:lnTo>
                  <a:lnTo>
                    <a:pt x="4307" y="1572"/>
                  </a:lnTo>
                  <a:lnTo>
                    <a:pt x="4290" y="1535"/>
                  </a:lnTo>
                  <a:lnTo>
                    <a:pt x="4270" y="1497"/>
                  </a:lnTo>
                  <a:lnTo>
                    <a:pt x="4247" y="1462"/>
                  </a:lnTo>
                  <a:lnTo>
                    <a:pt x="4224" y="1427"/>
                  </a:lnTo>
                  <a:lnTo>
                    <a:pt x="4198" y="1394"/>
                  </a:lnTo>
                  <a:lnTo>
                    <a:pt x="4170" y="1363"/>
                  </a:lnTo>
                  <a:lnTo>
                    <a:pt x="4140" y="1333"/>
                  </a:lnTo>
                  <a:lnTo>
                    <a:pt x="4110" y="1305"/>
                  </a:lnTo>
                  <a:lnTo>
                    <a:pt x="4077" y="1279"/>
                  </a:lnTo>
                  <a:lnTo>
                    <a:pt x="4077" y="1279"/>
                  </a:lnTo>
                  <a:lnTo>
                    <a:pt x="4081" y="1244"/>
                  </a:lnTo>
                  <a:lnTo>
                    <a:pt x="4085" y="1208"/>
                  </a:lnTo>
                  <a:lnTo>
                    <a:pt x="4087" y="1172"/>
                  </a:lnTo>
                  <a:lnTo>
                    <a:pt x="4088" y="1135"/>
                  </a:lnTo>
                  <a:lnTo>
                    <a:pt x="4088" y="1135"/>
                  </a:lnTo>
                  <a:lnTo>
                    <a:pt x="4087" y="1088"/>
                  </a:lnTo>
                  <a:lnTo>
                    <a:pt x="4084" y="1042"/>
                  </a:lnTo>
                  <a:lnTo>
                    <a:pt x="4078" y="996"/>
                  </a:lnTo>
                  <a:lnTo>
                    <a:pt x="4070" y="952"/>
                  </a:lnTo>
                  <a:lnTo>
                    <a:pt x="4060" y="907"/>
                  </a:lnTo>
                  <a:lnTo>
                    <a:pt x="4047" y="864"/>
                  </a:lnTo>
                  <a:lnTo>
                    <a:pt x="4033" y="822"/>
                  </a:lnTo>
                  <a:lnTo>
                    <a:pt x="4017" y="781"/>
                  </a:lnTo>
                  <a:lnTo>
                    <a:pt x="3999" y="740"/>
                  </a:lnTo>
                  <a:lnTo>
                    <a:pt x="3979" y="701"/>
                  </a:lnTo>
                  <a:lnTo>
                    <a:pt x="3957" y="663"/>
                  </a:lnTo>
                  <a:lnTo>
                    <a:pt x="3933" y="625"/>
                  </a:lnTo>
                  <a:lnTo>
                    <a:pt x="3907" y="590"/>
                  </a:lnTo>
                  <a:lnTo>
                    <a:pt x="3880" y="556"/>
                  </a:lnTo>
                  <a:lnTo>
                    <a:pt x="3852" y="523"/>
                  </a:lnTo>
                  <a:lnTo>
                    <a:pt x="3821" y="491"/>
                  </a:lnTo>
                  <a:lnTo>
                    <a:pt x="3790" y="461"/>
                  </a:lnTo>
                  <a:lnTo>
                    <a:pt x="3758" y="432"/>
                  </a:lnTo>
                  <a:lnTo>
                    <a:pt x="3722" y="405"/>
                  </a:lnTo>
                  <a:lnTo>
                    <a:pt x="3687" y="380"/>
                  </a:lnTo>
                  <a:lnTo>
                    <a:pt x="3650" y="356"/>
                  </a:lnTo>
                  <a:lnTo>
                    <a:pt x="3611" y="334"/>
                  </a:lnTo>
                  <a:lnTo>
                    <a:pt x="3573" y="314"/>
                  </a:lnTo>
                  <a:lnTo>
                    <a:pt x="3533" y="296"/>
                  </a:lnTo>
                  <a:lnTo>
                    <a:pt x="3491" y="279"/>
                  </a:lnTo>
                  <a:lnTo>
                    <a:pt x="3449" y="265"/>
                  </a:lnTo>
                  <a:lnTo>
                    <a:pt x="3405" y="253"/>
                  </a:lnTo>
                  <a:lnTo>
                    <a:pt x="3362" y="243"/>
                  </a:lnTo>
                  <a:lnTo>
                    <a:pt x="3317" y="234"/>
                  </a:lnTo>
                  <a:lnTo>
                    <a:pt x="3271" y="230"/>
                  </a:lnTo>
                  <a:lnTo>
                    <a:pt x="3225" y="226"/>
                  </a:lnTo>
                  <a:lnTo>
                    <a:pt x="3178" y="225"/>
                  </a:lnTo>
                  <a:lnTo>
                    <a:pt x="3178" y="225"/>
                  </a:lnTo>
                  <a:lnTo>
                    <a:pt x="3129" y="226"/>
                  </a:lnTo>
                  <a:lnTo>
                    <a:pt x="3080" y="230"/>
                  </a:lnTo>
                  <a:lnTo>
                    <a:pt x="3032" y="236"/>
                  </a:lnTo>
                  <a:lnTo>
                    <a:pt x="2986" y="245"/>
                  </a:lnTo>
                  <a:lnTo>
                    <a:pt x="2939" y="256"/>
                  </a:lnTo>
                  <a:lnTo>
                    <a:pt x="2894" y="270"/>
                  </a:lnTo>
                  <a:lnTo>
                    <a:pt x="2851" y="285"/>
                  </a:lnTo>
                  <a:lnTo>
                    <a:pt x="2807" y="304"/>
                  </a:lnTo>
                  <a:lnTo>
                    <a:pt x="2807" y="304"/>
                  </a:lnTo>
                  <a:lnTo>
                    <a:pt x="2775" y="270"/>
                  </a:lnTo>
                  <a:lnTo>
                    <a:pt x="2741" y="237"/>
                  </a:lnTo>
                  <a:lnTo>
                    <a:pt x="2706" y="206"/>
                  </a:lnTo>
                  <a:lnTo>
                    <a:pt x="2669" y="178"/>
                  </a:lnTo>
                  <a:lnTo>
                    <a:pt x="2630" y="151"/>
                  </a:lnTo>
                  <a:lnTo>
                    <a:pt x="2590" y="125"/>
                  </a:lnTo>
                  <a:lnTo>
                    <a:pt x="2549" y="102"/>
                  </a:lnTo>
                  <a:lnTo>
                    <a:pt x="2507" y="81"/>
                  </a:lnTo>
                  <a:lnTo>
                    <a:pt x="2463" y="62"/>
                  </a:lnTo>
                  <a:lnTo>
                    <a:pt x="2419" y="47"/>
                  </a:lnTo>
                  <a:lnTo>
                    <a:pt x="2373" y="33"/>
                  </a:lnTo>
                  <a:lnTo>
                    <a:pt x="2325" y="21"/>
                  </a:lnTo>
                  <a:lnTo>
                    <a:pt x="2277" y="12"/>
                  </a:lnTo>
                  <a:lnTo>
                    <a:pt x="2229" y="5"/>
                  </a:lnTo>
                  <a:lnTo>
                    <a:pt x="2179" y="1"/>
                  </a:lnTo>
                  <a:lnTo>
                    <a:pt x="2129" y="0"/>
                  </a:lnTo>
                  <a:lnTo>
                    <a:pt x="2129" y="0"/>
                  </a:lnTo>
                  <a:lnTo>
                    <a:pt x="2092" y="0"/>
                  </a:lnTo>
                  <a:lnTo>
                    <a:pt x="2056" y="2"/>
                  </a:lnTo>
                  <a:lnTo>
                    <a:pt x="2020" y="6"/>
                  </a:lnTo>
                  <a:lnTo>
                    <a:pt x="1985" y="11"/>
                  </a:lnTo>
                  <a:lnTo>
                    <a:pt x="1950" y="18"/>
                  </a:lnTo>
                  <a:lnTo>
                    <a:pt x="1916" y="25"/>
                  </a:lnTo>
                  <a:lnTo>
                    <a:pt x="1881" y="34"/>
                  </a:lnTo>
                  <a:lnTo>
                    <a:pt x="1849" y="44"/>
                  </a:lnTo>
                  <a:lnTo>
                    <a:pt x="1816" y="55"/>
                  </a:lnTo>
                  <a:lnTo>
                    <a:pt x="1783" y="68"/>
                  </a:lnTo>
                  <a:lnTo>
                    <a:pt x="1751" y="81"/>
                  </a:lnTo>
                  <a:lnTo>
                    <a:pt x="1720" y="97"/>
                  </a:lnTo>
                  <a:lnTo>
                    <a:pt x="1690" y="112"/>
                  </a:lnTo>
                  <a:lnTo>
                    <a:pt x="1660" y="130"/>
                  </a:lnTo>
                  <a:lnTo>
                    <a:pt x="1631" y="147"/>
                  </a:lnTo>
                  <a:lnTo>
                    <a:pt x="1602" y="167"/>
                  </a:lnTo>
                  <a:lnTo>
                    <a:pt x="1575" y="187"/>
                  </a:lnTo>
                  <a:lnTo>
                    <a:pt x="1549" y="208"/>
                  </a:lnTo>
                  <a:lnTo>
                    <a:pt x="1523" y="231"/>
                  </a:lnTo>
                  <a:lnTo>
                    <a:pt x="1498" y="254"/>
                  </a:lnTo>
                  <a:lnTo>
                    <a:pt x="1474" y="278"/>
                  </a:lnTo>
                  <a:lnTo>
                    <a:pt x="1450" y="303"/>
                  </a:lnTo>
                  <a:lnTo>
                    <a:pt x="1428" y="329"/>
                  </a:lnTo>
                  <a:lnTo>
                    <a:pt x="1407" y="356"/>
                  </a:lnTo>
                  <a:lnTo>
                    <a:pt x="1387" y="383"/>
                  </a:lnTo>
                  <a:lnTo>
                    <a:pt x="1368" y="411"/>
                  </a:lnTo>
                  <a:lnTo>
                    <a:pt x="1349" y="439"/>
                  </a:lnTo>
                  <a:lnTo>
                    <a:pt x="1333" y="470"/>
                  </a:lnTo>
                  <a:lnTo>
                    <a:pt x="1316" y="499"/>
                  </a:lnTo>
                  <a:lnTo>
                    <a:pt x="1301" y="531"/>
                  </a:lnTo>
                  <a:lnTo>
                    <a:pt x="1287" y="563"/>
                  </a:lnTo>
                  <a:lnTo>
                    <a:pt x="1275" y="595"/>
                  </a:lnTo>
                  <a:lnTo>
                    <a:pt x="1275" y="595"/>
                  </a:lnTo>
                  <a:lnTo>
                    <a:pt x="1226" y="585"/>
                  </a:lnTo>
                  <a:lnTo>
                    <a:pt x="1200" y="581"/>
                  </a:lnTo>
                  <a:lnTo>
                    <a:pt x="1175" y="578"/>
                  </a:lnTo>
                  <a:lnTo>
                    <a:pt x="1149" y="575"/>
                  </a:lnTo>
                  <a:lnTo>
                    <a:pt x="1124" y="574"/>
                  </a:lnTo>
                  <a:lnTo>
                    <a:pt x="1098" y="572"/>
                  </a:lnTo>
                  <a:lnTo>
                    <a:pt x="1071" y="571"/>
                  </a:lnTo>
                  <a:lnTo>
                    <a:pt x="1071" y="571"/>
                  </a:lnTo>
                  <a:lnTo>
                    <a:pt x="1025" y="572"/>
                  </a:lnTo>
                  <a:lnTo>
                    <a:pt x="978" y="576"/>
                  </a:lnTo>
                  <a:lnTo>
                    <a:pt x="933" y="582"/>
                  </a:lnTo>
                  <a:lnTo>
                    <a:pt x="889" y="590"/>
                  </a:lnTo>
                  <a:lnTo>
                    <a:pt x="844" y="601"/>
                  </a:lnTo>
                  <a:lnTo>
                    <a:pt x="802" y="612"/>
                  </a:lnTo>
                  <a:lnTo>
                    <a:pt x="759" y="627"/>
                  </a:lnTo>
                  <a:lnTo>
                    <a:pt x="718" y="643"/>
                  </a:lnTo>
                  <a:lnTo>
                    <a:pt x="677" y="662"/>
                  </a:lnTo>
                  <a:lnTo>
                    <a:pt x="638" y="682"/>
                  </a:lnTo>
                  <a:lnTo>
                    <a:pt x="600" y="703"/>
                  </a:lnTo>
                  <a:lnTo>
                    <a:pt x="563" y="728"/>
                  </a:lnTo>
                  <a:lnTo>
                    <a:pt x="527" y="753"/>
                  </a:lnTo>
                  <a:lnTo>
                    <a:pt x="493" y="780"/>
                  </a:lnTo>
                  <a:lnTo>
                    <a:pt x="460" y="808"/>
                  </a:lnTo>
                  <a:lnTo>
                    <a:pt x="428" y="839"/>
                  </a:lnTo>
                  <a:lnTo>
                    <a:pt x="398" y="870"/>
                  </a:lnTo>
                  <a:lnTo>
                    <a:pt x="369" y="903"/>
                  </a:lnTo>
                  <a:lnTo>
                    <a:pt x="342" y="937"/>
                  </a:lnTo>
                  <a:lnTo>
                    <a:pt x="316" y="973"/>
                  </a:lnTo>
                  <a:lnTo>
                    <a:pt x="293" y="1011"/>
                  </a:lnTo>
                  <a:lnTo>
                    <a:pt x="272" y="1048"/>
                  </a:lnTo>
                  <a:lnTo>
                    <a:pt x="252" y="1087"/>
                  </a:lnTo>
                  <a:lnTo>
                    <a:pt x="233" y="1128"/>
                  </a:lnTo>
                  <a:lnTo>
                    <a:pt x="216" y="1170"/>
                  </a:lnTo>
                  <a:lnTo>
                    <a:pt x="202" y="1212"/>
                  </a:lnTo>
                  <a:lnTo>
                    <a:pt x="190" y="1254"/>
                  </a:lnTo>
                  <a:lnTo>
                    <a:pt x="180" y="1299"/>
                  </a:lnTo>
                  <a:lnTo>
                    <a:pt x="172" y="1344"/>
                  </a:lnTo>
                  <a:lnTo>
                    <a:pt x="166" y="1390"/>
                  </a:lnTo>
                  <a:lnTo>
                    <a:pt x="162" y="1436"/>
                  </a:lnTo>
                  <a:lnTo>
                    <a:pt x="161" y="1483"/>
                  </a:lnTo>
                  <a:lnTo>
                    <a:pt x="161" y="1483"/>
                  </a:lnTo>
                  <a:lnTo>
                    <a:pt x="162" y="1511"/>
                  </a:lnTo>
                  <a:lnTo>
                    <a:pt x="163" y="1538"/>
                  </a:lnTo>
                  <a:lnTo>
                    <a:pt x="166" y="1566"/>
                  </a:lnTo>
                  <a:lnTo>
                    <a:pt x="168" y="1595"/>
                  </a:lnTo>
                  <a:lnTo>
                    <a:pt x="172" y="1622"/>
                  </a:lnTo>
                  <a:lnTo>
                    <a:pt x="176" y="1649"/>
                  </a:lnTo>
                  <a:lnTo>
                    <a:pt x="182" y="1676"/>
                  </a:lnTo>
                  <a:lnTo>
                    <a:pt x="188" y="1702"/>
                  </a:lnTo>
                  <a:lnTo>
                    <a:pt x="195" y="1729"/>
                  </a:lnTo>
                  <a:lnTo>
                    <a:pt x="203" y="1755"/>
                  </a:lnTo>
                  <a:lnTo>
                    <a:pt x="212" y="1780"/>
                  </a:lnTo>
                  <a:lnTo>
                    <a:pt x="221" y="1805"/>
                  </a:lnTo>
                  <a:lnTo>
                    <a:pt x="230" y="1830"/>
                  </a:lnTo>
                  <a:lnTo>
                    <a:pt x="241" y="1855"/>
                  </a:lnTo>
                  <a:lnTo>
                    <a:pt x="253" y="1879"/>
                  </a:lnTo>
                  <a:lnTo>
                    <a:pt x="265" y="1902"/>
                  </a:lnTo>
                  <a:lnTo>
                    <a:pt x="265" y="1902"/>
                  </a:lnTo>
                  <a:lnTo>
                    <a:pt x="235" y="1929"/>
                  </a:lnTo>
                  <a:lnTo>
                    <a:pt x="207" y="1956"/>
                  </a:lnTo>
                  <a:lnTo>
                    <a:pt x="180" y="1986"/>
                  </a:lnTo>
                  <a:lnTo>
                    <a:pt x="155" y="2016"/>
                  </a:lnTo>
                  <a:lnTo>
                    <a:pt x="131" y="2048"/>
                  </a:lnTo>
                  <a:lnTo>
                    <a:pt x="109" y="2082"/>
                  </a:lnTo>
                  <a:lnTo>
                    <a:pt x="89" y="2116"/>
                  </a:lnTo>
                  <a:lnTo>
                    <a:pt x="71" y="2152"/>
                  </a:lnTo>
                  <a:lnTo>
                    <a:pt x="55" y="2188"/>
                  </a:lnTo>
                  <a:lnTo>
                    <a:pt x="41" y="2226"/>
                  </a:lnTo>
                  <a:lnTo>
                    <a:pt x="28" y="2265"/>
                  </a:lnTo>
                  <a:lnTo>
                    <a:pt x="18" y="2304"/>
                  </a:lnTo>
                  <a:lnTo>
                    <a:pt x="10" y="2345"/>
                  </a:lnTo>
                  <a:lnTo>
                    <a:pt x="4" y="2386"/>
                  </a:lnTo>
                  <a:lnTo>
                    <a:pt x="1" y="2427"/>
                  </a:lnTo>
                  <a:lnTo>
                    <a:pt x="0" y="2470"/>
                  </a:lnTo>
                  <a:lnTo>
                    <a:pt x="0" y="2470"/>
                  </a:lnTo>
                  <a:lnTo>
                    <a:pt x="1" y="2509"/>
                  </a:lnTo>
                  <a:lnTo>
                    <a:pt x="3" y="2546"/>
                  </a:lnTo>
                  <a:lnTo>
                    <a:pt x="8" y="2584"/>
                  </a:lnTo>
                  <a:lnTo>
                    <a:pt x="15" y="2621"/>
                  </a:lnTo>
                  <a:lnTo>
                    <a:pt x="23" y="2657"/>
                  </a:lnTo>
                  <a:lnTo>
                    <a:pt x="34" y="2692"/>
                  </a:lnTo>
                  <a:lnTo>
                    <a:pt x="46" y="2726"/>
                  </a:lnTo>
                  <a:lnTo>
                    <a:pt x="58" y="2761"/>
                  </a:lnTo>
                  <a:lnTo>
                    <a:pt x="74" y="2794"/>
                  </a:lnTo>
                  <a:lnTo>
                    <a:pt x="90" y="2825"/>
                  </a:lnTo>
                  <a:lnTo>
                    <a:pt x="108" y="2857"/>
                  </a:lnTo>
                  <a:lnTo>
                    <a:pt x="128" y="2887"/>
                  </a:lnTo>
                  <a:lnTo>
                    <a:pt x="149" y="2916"/>
                  </a:lnTo>
                  <a:lnTo>
                    <a:pt x="172" y="2944"/>
                  </a:lnTo>
                  <a:lnTo>
                    <a:pt x="195" y="2971"/>
                  </a:lnTo>
                  <a:lnTo>
                    <a:pt x="220" y="2997"/>
                  </a:lnTo>
                  <a:lnTo>
                    <a:pt x="220" y="2997"/>
                  </a:lnTo>
                  <a:lnTo>
                    <a:pt x="201" y="3024"/>
                  </a:lnTo>
                  <a:lnTo>
                    <a:pt x="183" y="3054"/>
                  </a:lnTo>
                  <a:lnTo>
                    <a:pt x="166" y="3083"/>
                  </a:lnTo>
                  <a:lnTo>
                    <a:pt x="150" y="3114"/>
                  </a:lnTo>
                  <a:lnTo>
                    <a:pt x="135" y="3145"/>
                  </a:lnTo>
                  <a:lnTo>
                    <a:pt x="122" y="3176"/>
                  </a:lnTo>
                  <a:lnTo>
                    <a:pt x="109" y="3208"/>
                  </a:lnTo>
                  <a:lnTo>
                    <a:pt x="99" y="3241"/>
                  </a:lnTo>
                  <a:lnTo>
                    <a:pt x="88" y="3274"/>
                  </a:lnTo>
                  <a:lnTo>
                    <a:pt x="80" y="3307"/>
                  </a:lnTo>
                  <a:lnTo>
                    <a:pt x="73" y="3342"/>
                  </a:lnTo>
                  <a:lnTo>
                    <a:pt x="66" y="3377"/>
                  </a:lnTo>
                  <a:lnTo>
                    <a:pt x="61" y="3412"/>
                  </a:lnTo>
                  <a:lnTo>
                    <a:pt x="57" y="3447"/>
                  </a:lnTo>
                  <a:lnTo>
                    <a:pt x="55" y="3484"/>
                  </a:lnTo>
                  <a:lnTo>
                    <a:pt x="55" y="3519"/>
                  </a:lnTo>
                  <a:lnTo>
                    <a:pt x="55" y="3519"/>
                  </a:lnTo>
                  <a:lnTo>
                    <a:pt x="56" y="3565"/>
                  </a:lnTo>
                  <a:lnTo>
                    <a:pt x="60" y="3610"/>
                  </a:lnTo>
                  <a:lnTo>
                    <a:pt x="64" y="3655"/>
                  </a:lnTo>
                  <a:lnTo>
                    <a:pt x="73" y="3698"/>
                  </a:lnTo>
                  <a:lnTo>
                    <a:pt x="82" y="3741"/>
                  </a:lnTo>
                  <a:lnTo>
                    <a:pt x="94" y="3783"/>
                  </a:lnTo>
                  <a:lnTo>
                    <a:pt x="107" y="3824"/>
                  </a:lnTo>
                  <a:lnTo>
                    <a:pt x="122" y="3865"/>
                  </a:lnTo>
                  <a:lnTo>
                    <a:pt x="140" y="3904"/>
                  </a:lnTo>
                  <a:lnTo>
                    <a:pt x="159" y="3943"/>
                  </a:lnTo>
                  <a:lnTo>
                    <a:pt x="180" y="3980"/>
                  </a:lnTo>
                  <a:lnTo>
                    <a:pt x="202" y="4016"/>
                  </a:lnTo>
                  <a:lnTo>
                    <a:pt x="227" y="4051"/>
                  </a:lnTo>
                  <a:lnTo>
                    <a:pt x="253" y="4086"/>
                  </a:lnTo>
                  <a:lnTo>
                    <a:pt x="280" y="4119"/>
                  </a:lnTo>
                  <a:lnTo>
                    <a:pt x="308" y="4149"/>
                  </a:lnTo>
                  <a:lnTo>
                    <a:pt x="308" y="4149"/>
                  </a:lnTo>
                  <a:lnTo>
                    <a:pt x="290" y="4193"/>
                  </a:lnTo>
                  <a:lnTo>
                    <a:pt x="274" y="4236"/>
                  </a:lnTo>
                  <a:lnTo>
                    <a:pt x="261" y="4282"/>
                  </a:lnTo>
                  <a:lnTo>
                    <a:pt x="249" y="4328"/>
                  </a:lnTo>
                  <a:lnTo>
                    <a:pt x="241" y="4375"/>
                  </a:lnTo>
                  <a:lnTo>
                    <a:pt x="234" y="4424"/>
                  </a:lnTo>
                  <a:lnTo>
                    <a:pt x="230" y="4472"/>
                  </a:lnTo>
                  <a:lnTo>
                    <a:pt x="229" y="4521"/>
                  </a:lnTo>
                  <a:lnTo>
                    <a:pt x="229" y="4521"/>
                  </a:lnTo>
                  <a:lnTo>
                    <a:pt x="230" y="4569"/>
                  </a:lnTo>
                  <a:lnTo>
                    <a:pt x="234" y="4614"/>
                  </a:lnTo>
                  <a:lnTo>
                    <a:pt x="240" y="4660"/>
                  </a:lnTo>
                  <a:lnTo>
                    <a:pt x="247" y="4705"/>
                  </a:lnTo>
                  <a:lnTo>
                    <a:pt x="258" y="4749"/>
                  </a:lnTo>
                  <a:lnTo>
                    <a:pt x="269" y="4792"/>
                  </a:lnTo>
                  <a:lnTo>
                    <a:pt x="285" y="4835"/>
                  </a:lnTo>
                  <a:lnTo>
                    <a:pt x="300" y="4876"/>
                  </a:lnTo>
                  <a:lnTo>
                    <a:pt x="319" y="4916"/>
                  </a:lnTo>
                  <a:lnTo>
                    <a:pt x="339" y="4955"/>
                  </a:lnTo>
                  <a:lnTo>
                    <a:pt x="361" y="4994"/>
                  </a:lnTo>
                  <a:lnTo>
                    <a:pt x="385" y="5030"/>
                  </a:lnTo>
                  <a:lnTo>
                    <a:pt x="409" y="5066"/>
                  </a:lnTo>
                  <a:lnTo>
                    <a:pt x="437" y="5101"/>
                  </a:lnTo>
                  <a:lnTo>
                    <a:pt x="465" y="5134"/>
                  </a:lnTo>
                  <a:lnTo>
                    <a:pt x="495" y="5166"/>
                  </a:lnTo>
                  <a:lnTo>
                    <a:pt x="527" y="5195"/>
                  </a:lnTo>
                  <a:lnTo>
                    <a:pt x="560" y="5223"/>
                  </a:lnTo>
                  <a:lnTo>
                    <a:pt x="594" y="5250"/>
                  </a:lnTo>
                  <a:lnTo>
                    <a:pt x="630" y="5276"/>
                  </a:lnTo>
                  <a:lnTo>
                    <a:pt x="667" y="5300"/>
                  </a:lnTo>
                  <a:lnTo>
                    <a:pt x="705" y="5322"/>
                  </a:lnTo>
                  <a:lnTo>
                    <a:pt x="745" y="5342"/>
                  </a:lnTo>
                  <a:lnTo>
                    <a:pt x="785" y="5360"/>
                  </a:lnTo>
                  <a:lnTo>
                    <a:pt x="826" y="5376"/>
                  </a:lnTo>
                  <a:lnTo>
                    <a:pt x="869" y="5391"/>
                  </a:lnTo>
                  <a:lnTo>
                    <a:pt x="911" y="5404"/>
                  </a:lnTo>
                  <a:lnTo>
                    <a:pt x="956" y="5413"/>
                  </a:lnTo>
                  <a:lnTo>
                    <a:pt x="1001" y="5421"/>
                  </a:lnTo>
                  <a:lnTo>
                    <a:pt x="1047" y="5427"/>
                  </a:lnTo>
                  <a:lnTo>
                    <a:pt x="1092" y="5431"/>
                  </a:lnTo>
                  <a:lnTo>
                    <a:pt x="1140" y="5432"/>
                  </a:lnTo>
                  <a:lnTo>
                    <a:pt x="1140" y="5432"/>
                  </a:lnTo>
                  <a:lnTo>
                    <a:pt x="1178" y="5431"/>
                  </a:lnTo>
                  <a:lnTo>
                    <a:pt x="1217" y="5428"/>
                  </a:lnTo>
                  <a:lnTo>
                    <a:pt x="1255" y="5425"/>
                  </a:lnTo>
                  <a:lnTo>
                    <a:pt x="1293" y="5419"/>
                  </a:lnTo>
                  <a:lnTo>
                    <a:pt x="1330" y="5412"/>
                  </a:lnTo>
                  <a:lnTo>
                    <a:pt x="1367" y="5402"/>
                  </a:lnTo>
                  <a:lnTo>
                    <a:pt x="1402" y="5393"/>
                  </a:lnTo>
                  <a:lnTo>
                    <a:pt x="1438" y="5381"/>
                  </a:lnTo>
                  <a:lnTo>
                    <a:pt x="1438" y="5381"/>
                  </a:lnTo>
                  <a:lnTo>
                    <a:pt x="1465" y="5416"/>
                  </a:lnTo>
                  <a:lnTo>
                    <a:pt x="1493" y="5449"/>
                  </a:lnTo>
                  <a:lnTo>
                    <a:pt x="1523" y="5480"/>
                  </a:lnTo>
                  <a:lnTo>
                    <a:pt x="1556" y="5511"/>
                  </a:lnTo>
                  <a:lnTo>
                    <a:pt x="1589" y="5538"/>
                  </a:lnTo>
                  <a:lnTo>
                    <a:pt x="1626" y="5564"/>
                  </a:lnTo>
                  <a:lnTo>
                    <a:pt x="1662" y="5587"/>
                  </a:lnTo>
                  <a:lnTo>
                    <a:pt x="1701" y="5608"/>
                  </a:lnTo>
                  <a:lnTo>
                    <a:pt x="1740" y="5628"/>
                  </a:lnTo>
                  <a:lnTo>
                    <a:pt x="1781" y="5645"/>
                  </a:lnTo>
                  <a:lnTo>
                    <a:pt x="1824" y="5660"/>
                  </a:lnTo>
                  <a:lnTo>
                    <a:pt x="1867" y="5672"/>
                  </a:lnTo>
                  <a:lnTo>
                    <a:pt x="1911" y="5681"/>
                  </a:lnTo>
                  <a:lnTo>
                    <a:pt x="1957" y="5689"/>
                  </a:lnTo>
                  <a:lnTo>
                    <a:pt x="1979" y="5691"/>
                  </a:lnTo>
                  <a:lnTo>
                    <a:pt x="2003" y="5693"/>
                  </a:lnTo>
                  <a:lnTo>
                    <a:pt x="2026" y="5694"/>
                  </a:lnTo>
                  <a:lnTo>
                    <a:pt x="2050" y="5694"/>
                  </a:lnTo>
                  <a:lnTo>
                    <a:pt x="2050" y="5694"/>
                  </a:lnTo>
                  <a:lnTo>
                    <a:pt x="2075" y="5694"/>
                  </a:lnTo>
                  <a:lnTo>
                    <a:pt x="2099" y="5693"/>
                  </a:lnTo>
                  <a:lnTo>
                    <a:pt x="2124" y="5691"/>
                  </a:lnTo>
                  <a:lnTo>
                    <a:pt x="2149" y="5687"/>
                  </a:lnTo>
                  <a:lnTo>
                    <a:pt x="2172" y="5684"/>
                  </a:lnTo>
                  <a:lnTo>
                    <a:pt x="2197" y="5680"/>
                  </a:lnTo>
                  <a:lnTo>
                    <a:pt x="2221" y="5674"/>
                  </a:lnTo>
                  <a:lnTo>
                    <a:pt x="2244" y="5669"/>
                  </a:lnTo>
                  <a:lnTo>
                    <a:pt x="2267" y="5663"/>
                  </a:lnTo>
                  <a:lnTo>
                    <a:pt x="2290" y="5656"/>
                  </a:lnTo>
                  <a:lnTo>
                    <a:pt x="2313" y="5647"/>
                  </a:lnTo>
                  <a:lnTo>
                    <a:pt x="2335" y="5639"/>
                  </a:lnTo>
                  <a:lnTo>
                    <a:pt x="2356" y="5630"/>
                  </a:lnTo>
                  <a:lnTo>
                    <a:pt x="2377" y="5619"/>
                  </a:lnTo>
                  <a:lnTo>
                    <a:pt x="2398" y="5608"/>
                  </a:lnTo>
                  <a:lnTo>
                    <a:pt x="2420" y="5598"/>
                  </a:lnTo>
                  <a:lnTo>
                    <a:pt x="2440" y="5586"/>
                  </a:lnTo>
                  <a:lnTo>
                    <a:pt x="2460" y="5573"/>
                  </a:lnTo>
                  <a:lnTo>
                    <a:pt x="2479" y="5560"/>
                  </a:lnTo>
                  <a:lnTo>
                    <a:pt x="2499" y="5546"/>
                  </a:lnTo>
                  <a:lnTo>
                    <a:pt x="2516" y="5532"/>
                  </a:lnTo>
                  <a:lnTo>
                    <a:pt x="2535" y="5518"/>
                  </a:lnTo>
                  <a:lnTo>
                    <a:pt x="2553" y="5502"/>
                  </a:lnTo>
                  <a:lnTo>
                    <a:pt x="2569" y="5486"/>
                  </a:lnTo>
                  <a:lnTo>
                    <a:pt x="2586" y="5469"/>
                  </a:lnTo>
                  <a:lnTo>
                    <a:pt x="2602" y="5453"/>
                  </a:lnTo>
                  <a:lnTo>
                    <a:pt x="2618" y="5435"/>
                  </a:lnTo>
                  <a:lnTo>
                    <a:pt x="2633" y="5418"/>
                  </a:lnTo>
                  <a:lnTo>
                    <a:pt x="2648" y="5399"/>
                  </a:lnTo>
                  <a:lnTo>
                    <a:pt x="2661" y="5380"/>
                  </a:lnTo>
                  <a:lnTo>
                    <a:pt x="2675" y="5361"/>
                  </a:lnTo>
                  <a:lnTo>
                    <a:pt x="2688" y="5341"/>
                  </a:lnTo>
                  <a:lnTo>
                    <a:pt x="2688" y="5341"/>
                  </a:lnTo>
                  <a:lnTo>
                    <a:pt x="2719" y="5367"/>
                  </a:lnTo>
                  <a:lnTo>
                    <a:pt x="2749" y="5391"/>
                  </a:lnTo>
                  <a:lnTo>
                    <a:pt x="2782" y="5413"/>
                  </a:lnTo>
                  <a:lnTo>
                    <a:pt x="2815" y="5434"/>
                  </a:lnTo>
                  <a:lnTo>
                    <a:pt x="2851" y="5453"/>
                  </a:lnTo>
                  <a:lnTo>
                    <a:pt x="2886" y="5472"/>
                  </a:lnTo>
                  <a:lnTo>
                    <a:pt x="2923" y="5488"/>
                  </a:lnTo>
                  <a:lnTo>
                    <a:pt x="2959" y="5504"/>
                  </a:lnTo>
                  <a:lnTo>
                    <a:pt x="2997" y="5517"/>
                  </a:lnTo>
                  <a:lnTo>
                    <a:pt x="3036" y="5528"/>
                  </a:lnTo>
                  <a:lnTo>
                    <a:pt x="3076" y="5539"/>
                  </a:lnTo>
                  <a:lnTo>
                    <a:pt x="3116" y="5547"/>
                  </a:lnTo>
                  <a:lnTo>
                    <a:pt x="3156" y="5553"/>
                  </a:lnTo>
                  <a:lnTo>
                    <a:pt x="3197" y="5558"/>
                  </a:lnTo>
                  <a:lnTo>
                    <a:pt x="3239" y="5561"/>
                  </a:lnTo>
                  <a:lnTo>
                    <a:pt x="3282" y="5561"/>
                  </a:lnTo>
                  <a:lnTo>
                    <a:pt x="3282" y="5561"/>
                  </a:lnTo>
                  <a:lnTo>
                    <a:pt x="3328" y="5560"/>
                  </a:lnTo>
                  <a:lnTo>
                    <a:pt x="3375" y="5557"/>
                  </a:lnTo>
                  <a:lnTo>
                    <a:pt x="3420" y="5552"/>
                  </a:lnTo>
                  <a:lnTo>
                    <a:pt x="3464" y="5544"/>
                  </a:lnTo>
                  <a:lnTo>
                    <a:pt x="3509" y="5533"/>
                  </a:lnTo>
                  <a:lnTo>
                    <a:pt x="3551" y="5521"/>
                  </a:lnTo>
                  <a:lnTo>
                    <a:pt x="3594" y="5507"/>
                  </a:lnTo>
                  <a:lnTo>
                    <a:pt x="3636" y="5491"/>
                  </a:lnTo>
                  <a:lnTo>
                    <a:pt x="3676" y="5472"/>
                  </a:lnTo>
                  <a:lnTo>
                    <a:pt x="3715" y="5452"/>
                  </a:lnTo>
                  <a:lnTo>
                    <a:pt x="3753" y="5431"/>
                  </a:lnTo>
                  <a:lnTo>
                    <a:pt x="3790" y="5406"/>
                  </a:lnTo>
                  <a:lnTo>
                    <a:pt x="3826" y="5381"/>
                  </a:lnTo>
                  <a:lnTo>
                    <a:pt x="3860" y="5354"/>
                  </a:lnTo>
                  <a:lnTo>
                    <a:pt x="3893" y="5326"/>
                  </a:lnTo>
                  <a:lnTo>
                    <a:pt x="3925" y="5295"/>
                  </a:lnTo>
                  <a:lnTo>
                    <a:pt x="3955" y="5263"/>
                  </a:lnTo>
                  <a:lnTo>
                    <a:pt x="3984" y="5230"/>
                  </a:lnTo>
                  <a:lnTo>
                    <a:pt x="4011" y="5196"/>
                  </a:lnTo>
                  <a:lnTo>
                    <a:pt x="4037" y="5161"/>
                  </a:lnTo>
                  <a:lnTo>
                    <a:pt x="4060" y="5123"/>
                  </a:lnTo>
                  <a:lnTo>
                    <a:pt x="4081" y="5086"/>
                  </a:lnTo>
                  <a:lnTo>
                    <a:pt x="4101" y="5047"/>
                  </a:lnTo>
                  <a:lnTo>
                    <a:pt x="4120" y="5005"/>
                  </a:lnTo>
                  <a:lnTo>
                    <a:pt x="4137" y="4964"/>
                  </a:lnTo>
                  <a:lnTo>
                    <a:pt x="4151" y="4922"/>
                  </a:lnTo>
                  <a:lnTo>
                    <a:pt x="4163" y="4879"/>
                  </a:lnTo>
                  <a:lnTo>
                    <a:pt x="4173" y="4835"/>
                  </a:lnTo>
                  <a:lnTo>
                    <a:pt x="4181" y="4790"/>
                  </a:lnTo>
                  <a:lnTo>
                    <a:pt x="4187" y="4744"/>
                  </a:lnTo>
                  <a:lnTo>
                    <a:pt x="4191" y="4698"/>
                  </a:lnTo>
                  <a:lnTo>
                    <a:pt x="4192" y="4651"/>
                  </a:lnTo>
                  <a:lnTo>
                    <a:pt x="4192" y="4651"/>
                  </a:lnTo>
                  <a:lnTo>
                    <a:pt x="4191" y="4616"/>
                  </a:lnTo>
                  <a:lnTo>
                    <a:pt x="4189" y="4580"/>
                  </a:lnTo>
                  <a:lnTo>
                    <a:pt x="4185" y="4545"/>
                  </a:lnTo>
                  <a:lnTo>
                    <a:pt x="4180" y="4511"/>
                  </a:lnTo>
                  <a:lnTo>
                    <a:pt x="4174" y="4477"/>
                  </a:lnTo>
                  <a:lnTo>
                    <a:pt x="4167" y="4442"/>
                  </a:lnTo>
                  <a:lnTo>
                    <a:pt x="4159" y="4410"/>
                  </a:lnTo>
                  <a:lnTo>
                    <a:pt x="4150" y="4377"/>
                  </a:lnTo>
                  <a:lnTo>
                    <a:pt x="4150" y="4377"/>
                  </a:lnTo>
                  <a:lnTo>
                    <a:pt x="4172" y="4351"/>
                  </a:lnTo>
                  <a:lnTo>
                    <a:pt x="4194" y="4325"/>
                  </a:lnTo>
                  <a:lnTo>
                    <a:pt x="4214" y="4296"/>
                  </a:lnTo>
                  <a:lnTo>
                    <a:pt x="4234" y="4268"/>
                  </a:lnTo>
                  <a:lnTo>
                    <a:pt x="4252" y="4239"/>
                  </a:lnTo>
                  <a:lnTo>
                    <a:pt x="4269" y="4209"/>
                  </a:lnTo>
                  <a:lnTo>
                    <a:pt x="4284" y="4177"/>
                  </a:lnTo>
                  <a:lnTo>
                    <a:pt x="4298" y="4146"/>
                  </a:lnTo>
                  <a:lnTo>
                    <a:pt x="4310" y="4113"/>
                  </a:lnTo>
                  <a:lnTo>
                    <a:pt x="4322" y="4080"/>
                  </a:lnTo>
                  <a:lnTo>
                    <a:pt x="4331" y="4046"/>
                  </a:lnTo>
                  <a:lnTo>
                    <a:pt x="4338" y="4011"/>
                  </a:lnTo>
                  <a:lnTo>
                    <a:pt x="4344" y="3976"/>
                  </a:lnTo>
                  <a:lnTo>
                    <a:pt x="4349" y="3940"/>
                  </a:lnTo>
                  <a:lnTo>
                    <a:pt x="4351" y="3904"/>
                  </a:lnTo>
                  <a:lnTo>
                    <a:pt x="4352" y="3867"/>
                  </a:lnTo>
                  <a:lnTo>
                    <a:pt x="4352" y="3867"/>
                  </a:lnTo>
                  <a:lnTo>
                    <a:pt x="4352" y="3839"/>
                  </a:lnTo>
                  <a:lnTo>
                    <a:pt x="4350" y="3811"/>
                  </a:lnTo>
                  <a:lnTo>
                    <a:pt x="4348" y="3784"/>
                  </a:lnTo>
                  <a:lnTo>
                    <a:pt x="4344" y="3757"/>
                  </a:lnTo>
                  <a:lnTo>
                    <a:pt x="4339" y="3730"/>
                  </a:lnTo>
                  <a:lnTo>
                    <a:pt x="4335" y="3704"/>
                  </a:lnTo>
                  <a:lnTo>
                    <a:pt x="4327" y="3678"/>
                  </a:lnTo>
                  <a:lnTo>
                    <a:pt x="4320" y="3652"/>
                  </a:lnTo>
                  <a:lnTo>
                    <a:pt x="4312" y="3627"/>
                  </a:lnTo>
                  <a:lnTo>
                    <a:pt x="4304" y="3603"/>
                  </a:lnTo>
                  <a:lnTo>
                    <a:pt x="4293" y="3578"/>
                  </a:lnTo>
                  <a:lnTo>
                    <a:pt x="4283" y="3554"/>
                  </a:lnTo>
                  <a:lnTo>
                    <a:pt x="4271" y="3531"/>
                  </a:lnTo>
                  <a:lnTo>
                    <a:pt x="4259" y="3507"/>
                  </a:lnTo>
                  <a:lnTo>
                    <a:pt x="4246" y="3485"/>
                  </a:lnTo>
                  <a:lnTo>
                    <a:pt x="4232" y="3463"/>
                  </a:lnTo>
                  <a:lnTo>
                    <a:pt x="4232" y="3463"/>
                  </a:lnTo>
                  <a:close/>
                </a:path>
              </a:pathLst>
            </a:cu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16" name="Freeform 6"/>
            <p:cNvSpPr>
              <a:spLocks/>
            </p:cNvSpPr>
            <p:nvPr/>
          </p:nvSpPr>
          <p:spPr bwMode="auto">
            <a:xfrm>
              <a:off x="4495800" y="304800"/>
              <a:ext cx="1180045" cy="914768"/>
            </a:xfrm>
            <a:custGeom>
              <a:avLst/>
              <a:gdLst/>
              <a:ahLst/>
              <a:cxnLst>
                <a:cxn ang="0">
                  <a:pos x="7205" y="2585"/>
                </a:cxn>
                <a:cxn ang="0">
                  <a:pos x="7101" y="2327"/>
                </a:cxn>
                <a:cxn ang="0">
                  <a:pos x="6932" y="2112"/>
                </a:cxn>
                <a:cxn ang="0">
                  <a:pos x="6863" y="1852"/>
                </a:cxn>
                <a:cxn ang="0">
                  <a:pos x="6826" y="1554"/>
                </a:cxn>
                <a:cxn ang="0">
                  <a:pos x="6690" y="1233"/>
                </a:cxn>
                <a:cxn ang="0">
                  <a:pos x="6289" y="831"/>
                </a:cxn>
                <a:cxn ang="0">
                  <a:pos x="5968" y="696"/>
                </a:cxn>
                <a:cxn ang="0">
                  <a:pos x="5670" y="658"/>
                </a:cxn>
                <a:cxn ang="0">
                  <a:pos x="5339" y="705"/>
                </a:cxn>
                <a:cxn ang="0">
                  <a:pos x="5072" y="714"/>
                </a:cxn>
                <a:cxn ang="0">
                  <a:pos x="4815" y="342"/>
                </a:cxn>
                <a:cxn ang="0">
                  <a:pos x="4439" y="91"/>
                </a:cxn>
                <a:cxn ang="0">
                  <a:pos x="3979" y="0"/>
                </a:cxn>
                <a:cxn ang="0">
                  <a:pos x="3670" y="40"/>
                </a:cxn>
                <a:cxn ang="0">
                  <a:pos x="3361" y="171"/>
                </a:cxn>
                <a:cxn ang="0">
                  <a:pos x="3105" y="381"/>
                </a:cxn>
                <a:cxn ang="0">
                  <a:pos x="2876" y="401"/>
                </a:cxn>
                <a:cxn ang="0">
                  <a:pos x="2579" y="363"/>
                </a:cxn>
                <a:cxn ang="0">
                  <a:pos x="2168" y="436"/>
                </a:cxn>
                <a:cxn ang="0">
                  <a:pos x="1785" y="666"/>
                </a:cxn>
                <a:cxn ang="0">
                  <a:pos x="1513" y="1019"/>
                </a:cxn>
                <a:cxn ang="0">
                  <a:pos x="1261" y="1116"/>
                </a:cxn>
                <a:cxn ang="0">
                  <a:pos x="982" y="1133"/>
                </a:cxn>
                <a:cxn ang="0">
                  <a:pos x="702" y="1220"/>
                </a:cxn>
                <a:cxn ang="0">
                  <a:pos x="272" y="1548"/>
                </a:cxn>
                <a:cxn ang="0">
                  <a:pos x="62" y="1924"/>
                </a:cxn>
                <a:cxn ang="0">
                  <a:pos x="4" y="2215"/>
                </a:cxn>
                <a:cxn ang="0">
                  <a:pos x="15" y="2496"/>
                </a:cxn>
                <a:cxn ang="0">
                  <a:pos x="101" y="2790"/>
                </a:cxn>
                <a:cxn ang="0">
                  <a:pos x="256" y="3045"/>
                </a:cxn>
                <a:cxn ang="0">
                  <a:pos x="329" y="3276"/>
                </a:cxn>
                <a:cxn ang="0">
                  <a:pos x="234" y="3638"/>
                </a:cxn>
                <a:cxn ang="0">
                  <a:pos x="243" y="3936"/>
                </a:cxn>
                <a:cxn ang="0">
                  <a:pos x="321" y="4218"/>
                </a:cxn>
                <a:cxn ang="0">
                  <a:pos x="619" y="4638"/>
                </a:cxn>
                <a:cxn ang="0">
                  <a:pos x="1012" y="4874"/>
                </a:cxn>
                <a:cxn ang="0">
                  <a:pos x="1300" y="4941"/>
                </a:cxn>
                <a:cxn ang="0">
                  <a:pos x="1542" y="5001"/>
                </a:cxn>
                <a:cxn ang="0">
                  <a:pos x="1758" y="5252"/>
                </a:cxn>
                <a:cxn ang="0">
                  <a:pos x="2047" y="5418"/>
                </a:cxn>
                <a:cxn ang="0">
                  <a:pos x="2387" y="5478"/>
                </a:cxn>
                <a:cxn ang="0">
                  <a:pos x="2690" y="5430"/>
                </a:cxn>
                <a:cxn ang="0">
                  <a:pos x="2981" y="5279"/>
                </a:cxn>
                <a:cxn ang="0">
                  <a:pos x="3204" y="5045"/>
                </a:cxn>
                <a:cxn ang="0">
                  <a:pos x="3356" y="5160"/>
                </a:cxn>
                <a:cxn ang="0">
                  <a:pos x="3612" y="5427"/>
                </a:cxn>
                <a:cxn ang="0">
                  <a:pos x="3952" y="5581"/>
                </a:cxn>
                <a:cxn ang="0">
                  <a:pos x="4278" y="5604"/>
                </a:cxn>
                <a:cxn ang="0">
                  <a:pos x="4572" y="5529"/>
                </a:cxn>
                <a:cxn ang="0">
                  <a:pos x="4823" y="5375"/>
                </a:cxn>
                <a:cxn ang="0">
                  <a:pos x="5000" y="5178"/>
                </a:cxn>
                <a:cxn ang="0">
                  <a:pos x="5297" y="5268"/>
                </a:cxn>
                <a:cxn ang="0">
                  <a:pos x="5580" y="5279"/>
                </a:cxn>
                <a:cxn ang="0">
                  <a:pos x="5872" y="5221"/>
                </a:cxn>
                <a:cxn ang="0">
                  <a:pos x="6247" y="5011"/>
                </a:cxn>
                <a:cxn ang="0">
                  <a:pos x="6576" y="4581"/>
                </a:cxn>
                <a:cxn ang="0">
                  <a:pos x="6663" y="4301"/>
                </a:cxn>
                <a:cxn ang="0">
                  <a:pos x="6678" y="3992"/>
                </a:cxn>
                <a:cxn ang="0">
                  <a:pos x="6719" y="3669"/>
                </a:cxn>
                <a:cxn ang="0">
                  <a:pos x="6995" y="3448"/>
                </a:cxn>
                <a:cxn ang="0">
                  <a:pos x="7174" y="3141"/>
                </a:cxn>
                <a:cxn ang="0">
                  <a:pos x="7232" y="2813"/>
                </a:cxn>
              </a:cxnLst>
              <a:rect l="0" t="0" r="r" b="b"/>
              <a:pathLst>
                <a:path w="7232" h="5608">
                  <a:moveTo>
                    <a:pt x="7232" y="2813"/>
                  </a:moveTo>
                  <a:lnTo>
                    <a:pt x="7232" y="2813"/>
                  </a:lnTo>
                  <a:lnTo>
                    <a:pt x="7231" y="2784"/>
                  </a:lnTo>
                  <a:lnTo>
                    <a:pt x="7230" y="2754"/>
                  </a:lnTo>
                  <a:lnTo>
                    <a:pt x="7227" y="2726"/>
                  </a:lnTo>
                  <a:lnTo>
                    <a:pt x="7225" y="2697"/>
                  </a:lnTo>
                  <a:lnTo>
                    <a:pt x="7220" y="2668"/>
                  </a:lnTo>
                  <a:lnTo>
                    <a:pt x="7217" y="2640"/>
                  </a:lnTo>
                  <a:lnTo>
                    <a:pt x="7211" y="2613"/>
                  </a:lnTo>
                  <a:lnTo>
                    <a:pt x="7205" y="2585"/>
                  </a:lnTo>
                  <a:lnTo>
                    <a:pt x="7198" y="2558"/>
                  </a:lnTo>
                  <a:lnTo>
                    <a:pt x="7190" y="2531"/>
                  </a:lnTo>
                  <a:lnTo>
                    <a:pt x="7181" y="2503"/>
                  </a:lnTo>
                  <a:lnTo>
                    <a:pt x="7172" y="2478"/>
                  </a:lnTo>
                  <a:lnTo>
                    <a:pt x="7161" y="2452"/>
                  </a:lnTo>
                  <a:lnTo>
                    <a:pt x="7151" y="2426"/>
                  </a:lnTo>
                  <a:lnTo>
                    <a:pt x="7139" y="2401"/>
                  </a:lnTo>
                  <a:lnTo>
                    <a:pt x="7127" y="2375"/>
                  </a:lnTo>
                  <a:lnTo>
                    <a:pt x="7114" y="2352"/>
                  </a:lnTo>
                  <a:lnTo>
                    <a:pt x="7101" y="2327"/>
                  </a:lnTo>
                  <a:lnTo>
                    <a:pt x="7087" y="2303"/>
                  </a:lnTo>
                  <a:lnTo>
                    <a:pt x="7072" y="2280"/>
                  </a:lnTo>
                  <a:lnTo>
                    <a:pt x="7057" y="2257"/>
                  </a:lnTo>
                  <a:lnTo>
                    <a:pt x="7040" y="2235"/>
                  </a:lnTo>
                  <a:lnTo>
                    <a:pt x="7024" y="2214"/>
                  </a:lnTo>
                  <a:lnTo>
                    <a:pt x="7007" y="2193"/>
                  </a:lnTo>
                  <a:lnTo>
                    <a:pt x="6988" y="2171"/>
                  </a:lnTo>
                  <a:lnTo>
                    <a:pt x="6971" y="2151"/>
                  </a:lnTo>
                  <a:lnTo>
                    <a:pt x="6952" y="2131"/>
                  </a:lnTo>
                  <a:lnTo>
                    <a:pt x="6932" y="2112"/>
                  </a:lnTo>
                  <a:lnTo>
                    <a:pt x="6912" y="2094"/>
                  </a:lnTo>
                  <a:lnTo>
                    <a:pt x="6892" y="2076"/>
                  </a:lnTo>
                  <a:lnTo>
                    <a:pt x="6870" y="2058"/>
                  </a:lnTo>
                  <a:lnTo>
                    <a:pt x="6848" y="2041"/>
                  </a:lnTo>
                  <a:lnTo>
                    <a:pt x="6848" y="2041"/>
                  </a:lnTo>
                  <a:lnTo>
                    <a:pt x="6855" y="1995"/>
                  </a:lnTo>
                  <a:lnTo>
                    <a:pt x="6860" y="1948"/>
                  </a:lnTo>
                  <a:lnTo>
                    <a:pt x="6862" y="1900"/>
                  </a:lnTo>
                  <a:lnTo>
                    <a:pt x="6863" y="1852"/>
                  </a:lnTo>
                  <a:lnTo>
                    <a:pt x="6863" y="1852"/>
                  </a:lnTo>
                  <a:lnTo>
                    <a:pt x="6863" y="1822"/>
                  </a:lnTo>
                  <a:lnTo>
                    <a:pt x="6862" y="1791"/>
                  </a:lnTo>
                  <a:lnTo>
                    <a:pt x="6860" y="1760"/>
                  </a:lnTo>
                  <a:lnTo>
                    <a:pt x="6858" y="1730"/>
                  </a:lnTo>
                  <a:lnTo>
                    <a:pt x="6854" y="1700"/>
                  </a:lnTo>
                  <a:lnTo>
                    <a:pt x="6849" y="1670"/>
                  </a:lnTo>
                  <a:lnTo>
                    <a:pt x="6845" y="1640"/>
                  </a:lnTo>
                  <a:lnTo>
                    <a:pt x="6840" y="1612"/>
                  </a:lnTo>
                  <a:lnTo>
                    <a:pt x="6833" y="1582"/>
                  </a:lnTo>
                  <a:lnTo>
                    <a:pt x="6826" y="1554"/>
                  </a:lnTo>
                  <a:lnTo>
                    <a:pt x="6819" y="1525"/>
                  </a:lnTo>
                  <a:lnTo>
                    <a:pt x="6810" y="1496"/>
                  </a:lnTo>
                  <a:lnTo>
                    <a:pt x="6801" y="1469"/>
                  </a:lnTo>
                  <a:lnTo>
                    <a:pt x="6792" y="1441"/>
                  </a:lnTo>
                  <a:lnTo>
                    <a:pt x="6781" y="1414"/>
                  </a:lnTo>
                  <a:lnTo>
                    <a:pt x="6769" y="1387"/>
                  </a:lnTo>
                  <a:lnTo>
                    <a:pt x="6759" y="1361"/>
                  </a:lnTo>
                  <a:lnTo>
                    <a:pt x="6746" y="1334"/>
                  </a:lnTo>
                  <a:lnTo>
                    <a:pt x="6720" y="1283"/>
                  </a:lnTo>
                  <a:lnTo>
                    <a:pt x="6690" y="1233"/>
                  </a:lnTo>
                  <a:lnTo>
                    <a:pt x="6660" y="1184"/>
                  </a:lnTo>
                  <a:lnTo>
                    <a:pt x="6627" y="1137"/>
                  </a:lnTo>
                  <a:lnTo>
                    <a:pt x="6591" y="1092"/>
                  </a:lnTo>
                  <a:lnTo>
                    <a:pt x="6554" y="1049"/>
                  </a:lnTo>
                  <a:lnTo>
                    <a:pt x="6514" y="1008"/>
                  </a:lnTo>
                  <a:lnTo>
                    <a:pt x="6472" y="969"/>
                  </a:lnTo>
                  <a:lnTo>
                    <a:pt x="6429" y="931"/>
                  </a:lnTo>
                  <a:lnTo>
                    <a:pt x="6384" y="896"/>
                  </a:lnTo>
                  <a:lnTo>
                    <a:pt x="6337" y="863"/>
                  </a:lnTo>
                  <a:lnTo>
                    <a:pt x="6289" y="831"/>
                  </a:lnTo>
                  <a:lnTo>
                    <a:pt x="6239" y="803"/>
                  </a:lnTo>
                  <a:lnTo>
                    <a:pt x="6187" y="776"/>
                  </a:lnTo>
                  <a:lnTo>
                    <a:pt x="6162" y="764"/>
                  </a:lnTo>
                  <a:lnTo>
                    <a:pt x="6134" y="752"/>
                  </a:lnTo>
                  <a:lnTo>
                    <a:pt x="6107" y="742"/>
                  </a:lnTo>
                  <a:lnTo>
                    <a:pt x="6080" y="731"/>
                  </a:lnTo>
                  <a:lnTo>
                    <a:pt x="6053" y="722"/>
                  </a:lnTo>
                  <a:lnTo>
                    <a:pt x="6025" y="712"/>
                  </a:lnTo>
                  <a:lnTo>
                    <a:pt x="5997" y="704"/>
                  </a:lnTo>
                  <a:lnTo>
                    <a:pt x="5968" y="696"/>
                  </a:lnTo>
                  <a:lnTo>
                    <a:pt x="5940" y="689"/>
                  </a:lnTo>
                  <a:lnTo>
                    <a:pt x="5911" y="683"/>
                  </a:lnTo>
                  <a:lnTo>
                    <a:pt x="5881" y="677"/>
                  </a:lnTo>
                  <a:lnTo>
                    <a:pt x="5852" y="672"/>
                  </a:lnTo>
                  <a:lnTo>
                    <a:pt x="5822" y="669"/>
                  </a:lnTo>
                  <a:lnTo>
                    <a:pt x="5792" y="665"/>
                  </a:lnTo>
                  <a:lnTo>
                    <a:pt x="5762" y="661"/>
                  </a:lnTo>
                  <a:lnTo>
                    <a:pt x="5732" y="660"/>
                  </a:lnTo>
                  <a:lnTo>
                    <a:pt x="5701" y="659"/>
                  </a:lnTo>
                  <a:lnTo>
                    <a:pt x="5670" y="658"/>
                  </a:lnTo>
                  <a:lnTo>
                    <a:pt x="5670" y="658"/>
                  </a:lnTo>
                  <a:lnTo>
                    <a:pt x="5632" y="659"/>
                  </a:lnTo>
                  <a:lnTo>
                    <a:pt x="5594" y="660"/>
                  </a:lnTo>
                  <a:lnTo>
                    <a:pt x="5556" y="664"/>
                  </a:lnTo>
                  <a:lnTo>
                    <a:pt x="5520" y="667"/>
                  </a:lnTo>
                  <a:lnTo>
                    <a:pt x="5483" y="673"/>
                  </a:lnTo>
                  <a:lnTo>
                    <a:pt x="5447" y="679"/>
                  </a:lnTo>
                  <a:lnTo>
                    <a:pt x="5410" y="687"/>
                  </a:lnTo>
                  <a:lnTo>
                    <a:pt x="5375" y="696"/>
                  </a:lnTo>
                  <a:lnTo>
                    <a:pt x="5339" y="705"/>
                  </a:lnTo>
                  <a:lnTo>
                    <a:pt x="5304" y="716"/>
                  </a:lnTo>
                  <a:lnTo>
                    <a:pt x="5270" y="727"/>
                  </a:lnTo>
                  <a:lnTo>
                    <a:pt x="5237" y="740"/>
                  </a:lnTo>
                  <a:lnTo>
                    <a:pt x="5203" y="753"/>
                  </a:lnTo>
                  <a:lnTo>
                    <a:pt x="5170" y="767"/>
                  </a:lnTo>
                  <a:lnTo>
                    <a:pt x="5138" y="784"/>
                  </a:lnTo>
                  <a:lnTo>
                    <a:pt x="5106" y="800"/>
                  </a:lnTo>
                  <a:lnTo>
                    <a:pt x="5106" y="800"/>
                  </a:lnTo>
                  <a:lnTo>
                    <a:pt x="5090" y="757"/>
                  </a:lnTo>
                  <a:lnTo>
                    <a:pt x="5072" y="714"/>
                  </a:lnTo>
                  <a:lnTo>
                    <a:pt x="5053" y="672"/>
                  </a:lnTo>
                  <a:lnTo>
                    <a:pt x="5032" y="632"/>
                  </a:lnTo>
                  <a:lnTo>
                    <a:pt x="5011" y="592"/>
                  </a:lnTo>
                  <a:lnTo>
                    <a:pt x="4986" y="553"/>
                  </a:lnTo>
                  <a:lnTo>
                    <a:pt x="4961" y="515"/>
                  </a:lnTo>
                  <a:lnTo>
                    <a:pt x="4936" y="478"/>
                  </a:lnTo>
                  <a:lnTo>
                    <a:pt x="4907" y="442"/>
                  </a:lnTo>
                  <a:lnTo>
                    <a:pt x="4878" y="408"/>
                  </a:lnTo>
                  <a:lnTo>
                    <a:pt x="4847" y="374"/>
                  </a:lnTo>
                  <a:lnTo>
                    <a:pt x="4815" y="342"/>
                  </a:lnTo>
                  <a:lnTo>
                    <a:pt x="4782" y="310"/>
                  </a:lnTo>
                  <a:lnTo>
                    <a:pt x="4749" y="281"/>
                  </a:lnTo>
                  <a:lnTo>
                    <a:pt x="4714" y="252"/>
                  </a:lnTo>
                  <a:lnTo>
                    <a:pt x="4678" y="224"/>
                  </a:lnTo>
                  <a:lnTo>
                    <a:pt x="4640" y="199"/>
                  </a:lnTo>
                  <a:lnTo>
                    <a:pt x="4602" y="174"/>
                  </a:lnTo>
                  <a:lnTo>
                    <a:pt x="4562" y="151"/>
                  </a:lnTo>
                  <a:lnTo>
                    <a:pt x="4522" y="130"/>
                  </a:lnTo>
                  <a:lnTo>
                    <a:pt x="4481" y="109"/>
                  </a:lnTo>
                  <a:lnTo>
                    <a:pt x="4439" y="91"/>
                  </a:lnTo>
                  <a:lnTo>
                    <a:pt x="4396" y="74"/>
                  </a:lnTo>
                  <a:lnTo>
                    <a:pt x="4353" y="58"/>
                  </a:lnTo>
                  <a:lnTo>
                    <a:pt x="4308" y="45"/>
                  </a:lnTo>
                  <a:lnTo>
                    <a:pt x="4263" y="34"/>
                  </a:lnTo>
                  <a:lnTo>
                    <a:pt x="4217" y="23"/>
                  </a:lnTo>
                  <a:lnTo>
                    <a:pt x="4171" y="15"/>
                  </a:lnTo>
                  <a:lnTo>
                    <a:pt x="4124" y="8"/>
                  </a:lnTo>
                  <a:lnTo>
                    <a:pt x="4076" y="3"/>
                  </a:lnTo>
                  <a:lnTo>
                    <a:pt x="4028" y="1"/>
                  </a:lnTo>
                  <a:lnTo>
                    <a:pt x="3979" y="0"/>
                  </a:lnTo>
                  <a:lnTo>
                    <a:pt x="3979" y="0"/>
                  </a:lnTo>
                  <a:lnTo>
                    <a:pt x="3944" y="0"/>
                  </a:lnTo>
                  <a:lnTo>
                    <a:pt x="3909" y="2"/>
                  </a:lnTo>
                  <a:lnTo>
                    <a:pt x="3873" y="4"/>
                  </a:lnTo>
                  <a:lnTo>
                    <a:pt x="3839" y="8"/>
                  </a:lnTo>
                  <a:lnTo>
                    <a:pt x="3804" y="12"/>
                  </a:lnTo>
                  <a:lnTo>
                    <a:pt x="3770" y="17"/>
                  </a:lnTo>
                  <a:lnTo>
                    <a:pt x="3737" y="24"/>
                  </a:lnTo>
                  <a:lnTo>
                    <a:pt x="3703" y="31"/>
                  </a:lnTo>
                  <a:lnTo>
                    <a:pt x="3670" y="40"/>
                  </a:lnTo>
                  <a:lnTo>
                    <a:pt x="3637" y="49"/>
                  </a:lnTo>
                  <a:lnTo>
                    <a:pt x="3605" y="60"/>
                  </a:lnTo>
                  <a:lnTo>
                    <a:pt x="3573" y="70"/>
                  </a:lnTo>
                  <a:lnTo>
                    <a:pt x="3541" y="82"/>
                  </a:lnTo>
                  <a:lnTo>
                    <a:pt x="3509" y="95"/>
                  </a:lnTo>
                  <a:lnTo>
                    <a:pt x="3479" y="109"/>
                  </a:lnTo>
                  <a:lnTo>
                    <a:pt x="3449" y="123"/>
                  </a:lnTo>
                  <a:lnTo>
                    <a:pt x="3419" y="139"/>
                  </a:lnTo>
                  <a:lnTo>
                    <a:pt x="3390" y="155"/>
                  </a:lnTo>
                  <a:lnTo>
                    <a:pt x="3361" y="171"/>
                  </a:lnTo>
                  <a:lnTo>
                    <a:pt x="3333" y="189"/>
                  </a:lnTo>
                  <a:lnTo>
                    <a:pt x="3306" y="208"/>
                  </a:lnTo>
                  <a:lnTo>
                    <a:pt x="3279" y="227"/>
                  </a:lnTo>
                  <a:lnTo>
                    <a:pt x="3252" y="247"/>
                  </a:lnTo>
                  <a:lnTo>
                    <a:pt x="3226" y="268"/>
                  </a:lnTo>
                  <a:lnTo>
                    <a:pt x="3201" y="289"/>
                  </a:lnTo>
                  <a:lnTo>
                    <a:pt x="3176" y="310"/>
                  </a:lnTo>
                  <a:lnTo>
                    <a:pt x="3151" y="334"/>
                  </a:lnTo>
                  <a:lnTo>
                    <a:pt x="3128" y="356"/>
                  </a:lnTo>
                  <a:lnTo>
                    <a:pt x="3105" y="381"/>
                  </a:lnTo>
                  <a:lnTo>
                    <a:pt x="3083" y="406"/>
                  </a:lnTo>
                  <a:lnTo>
                    <a:pt x="3062" y="431"/>
                  </a:lnTo>
                  <a:lnTo>
                    <a:pt x="3041" y="457"/>
                  </a:lnTo>
                  <a:lnTo>
                    <a:pt x="3041" y="457"/>
                  </a:lnTo>
                  <a:lnTo>
                    <a:pt x="3014" y="446"/>
                  </a:lnTo>
                  <a:lnTo>
                    <a:pt x="2987" y="435"/>
                  </a:lnTo>
                  <a:lnTo>
                    <a:pt x="2959" y="426"/>
                  </a:lnTo>
                  <a:lnTo>
                    <a:pt x="2931" y="416"/>
                  </a:lnTo>
                  <a:lnTo>
                    <a:pt x="2904" y="408"/>
                  </a:lnTo>
                  <a:lnTo>
                    <a:pt x="2876" y="401"/>
                  </a:lnTo>
                  <a:lnTo>
                    <a:pt x="2846" y="394"/>
                  </a:lnTo>
                  <a:lnTo>
                    <a:pt x="2818" y="388"/>
                  </a:lnTo>
                  <a:lnTo>
                    <a:pt x="2789" y="382"/>
                  </a:lnTo>
                  <a:lnTo>
                    <a:pt x="2759" y="378"/>
                  </a:lnTo>
                  <a:lnTo>
                    <a:pt x="2730" y="373"/>
                  </a:lnTo>
                  <a:lnTo>
                    <a:pt x="2700" y="369"/>
                  </a:lnTo>
                  <a:lnTo>
                    <a:pt x="2670" y="367"/>
                  </a:lnTo>
                  <a:lnTo>
                    <a:pt x="2640" y="366"/>
                  </a:lnTo>
                  <a:lnTo>
                    <a:pt x="2610" y="365"/>
                  </a:lnTo>
                  <a:lnTo>
                    <a:pt x="2579" y="363"/>
                  </a:lnTo>
                  <a:lnTo>
                    <a:pt x="2579" y="363"/>
                  </a:lnTo>
                  <a:lnTo>
                    <a:pt x="2531" y="365"/>
                  </a:lnTo>
                  <a:lnTo>
                    <a:pt x="2484" y="367"/>
                  </a:lnTo>
                  <a:lnTo>
                    <a:pt x="2437" y="372"/>
                  </a:lnTo>
                  <a:lnTo>
                    <a:pt x="2391" y="379"/>
                  </a:lnTo>
                  <a:lnTo>
                    <a:pt x="2345" y="387"/>
                  </a:lnTo>
                  <a:lnTo>
                    <a:pt x="2300" y="396"/>
                  </a:lnTo>
                  <a:lnTo>
                    <a:pt x="2255" y="408"/>
                  </a:lnTo>
                  <a:lnTo>
                    <a:pt x="2212" y="421"/>
                  </a:lnTo>
                  <a:lnTo>
                    <a:pt x="2168" y="436"/>
                  </a:lnTo>
                  <a:lnTo>
                    <a:pt x="2126" y="453"/>
                  </a:lnTo>
                  <a:lnTo>
                    <a:pt x="2084" y="471"/>
                  </a:lnTo>
                  <a:lnTo>
                    <a:pt x="2043" y="491"/>
                  </a:lnTo>
                  <a:lnTo>
                    <a:pt x="2003" y="512"/>
                  </a:lnTo>
                  <a:lnTo>
                    <a:pt x="1964" y="534"/>
                  </a:lnTo>
                  <a:lnTo>
                    <a:pt x="1927" y="558"/>
                  </a:lnTo>
                  <a:lnTo>
                    <a:pt x="1890" y="583"/>
                  </a:lnTo>
                  <a:lnTo>
                    <a:pt x="1854" y="610"/>
                  </a:lnTo>
                  <a:lnTo>
                    <a:pt x="1818" y="638"/>
                  </a:lnTo>
                  <a:lnTo>
                    <a:pt x="1785" y="666"/>
                  </a:lnTo>
                  <a:lnTo>
                    <a:pt x="1752" y="697"/>
                  </a:lnTo>
                  <a:lnTo>
                    <a:pt x="1721" y="729"/>
                  </a:lnTo>
                  <a:lnTo>
                    <a:pt x="1690" y="762"/>
                  </a:lnTo>
                  <a:lnTo>
                    <a:pt x="1660" y="795"/>
                  </a:lnTo>
                  <a:lnTo>
                    <a:pt x="1633" y="830"/>
                  </a:lnTo>
                  <a:lnTo>
                    <a:pt x="1606" y="866"/>
                  </a:lnTo>
                  <a:lnTo>
                    <a:pt x="1582" y="903"/>
                  </a:lnTo>
                  <a:lnTo>
                    <a:pt x="1557" y="941"/>
                  </a:lnTo>
                  <a:lnTo>
                    <a:pt x="1534" y="979"/>
                  </a:lnTo>
                  <a:lnTo>
                    <a:pt x="1513" y="1019"/>
                  </a:lnTo>
                  <a:lnTo>
                    <a:pt x="1494" y="1060"/>
                  </a:lnTo>
                  <a:lnTo>
                    <a:pt x="1476" y="1102"/>
                  </a:lnTo>
                  <a:lnTo>
                    <a:pt x="1459" y="1144"/>
                  </a:lnTo>
                  <a:lnTo>
                    <a:pt x="1459" y="1144"/>
                  </a:lnTo>
                  <a:lnTo>
                    <a:pt x="1427" y="1137"/>
                  </a:lnTo>
                  <a:lnTo>
                    <a:pt x="1394" y="1131"/>
                  </a:lnTo>
                  <a:lnTo>
                    <a:pt x="1361" y="1125"/>
                  </a:lnTo>
                  <a:lnTo>
                    <a:pt x="1328" y="1122"/>
                  </a:lnTo>
                  <a:lnTo>
                    <a:pt x="1295" y="1118"/>
                  </a:lnTo>
                  <a:lnTo>
                    <a:pt x="1261" y="1116"/>
                  </a:lnTo>
                  <a:lnTo>
                    <a:pt x="1227" y="1114"/>
                  </a:lnTo>
                  <a:lnTo>
                    <a:pt x="1193" y="1114"/>
                  </a:lnTo>
                  <a:lnTo>
                    <a:pt x="1193" y="1114"/>
                  </a:lnTo>
                  <a:lnTo>
                    <a:pt x="1162" y="1114"/>
                  </a:lnTo>
                  <a:lnTo>
                    <a:pt x="1132" y="1115"/>
                  </a:lnTo>
                  <a:lnTo>
                    <a:pt x="1101" y="1117"/>
                  </a:lnTo>
                  <a:lnTo>
                    <a:pt x="1072" y="1120"/>
                  </a:lnTo>
                  <a:lnTo>
                    <a:pt x="1041" y="1123"/>
                  </a:lnTo>
                  <a:lnTo>
                    <a:pt x="1012" y="1128"/>
                  </a:lnTo>
                  <a:lnTo>
                    <a:pt x="982" y="1133"/>
                  </a:lnTo>
                  <a:lnTo>
                    <a:pt x="953" y="1138"/>
                  </a:lnTo>
                  <a:lnTo>
                    <a:pt x="924" y="1144"/>
                  </a:lnTo>
                  <a:lnTo>
                    <a:pt x="895" y="1151"/>
                  </a:lnTo>
                  <a:lnTo>
                    <a:pt x="867" y="1158"/>
                  </a:lnTo>
                  <a:lnTo>
                    <a:pt x="838" y="1168"/>
                  </a:lnTo>
                  <a:lnTo>
                    <a:pt x="810" y="1176"/>
                  </a:lnTo>
                  <a:lnTo>
                    <a:pt x="783" y="1187"/>
                  </a:lnTo>
                  <a:lnTo>
                    <a:pt x="756" y="1196"/>
                  </a:lnTo>
                  <a:lnTo>
                    <a:pt x="729" y="1208"/>
                  </a:lnTo>
                  <a:lnTo>
                    <a:pt x="702" y="1220"/>
                  </a:lnTo>
                  <a:lnTo>
                    <a:pt x="676" y="1231"/>
                  </a:lnTo>
                  <a:lnTo>
                    <a:pt x="624" y="1257"/>
                  </a:lnTo>
                  <a:lnTo>
                    <a:pt x="575" y="1287"/>
                  </a:lnTo>
                  <a:lnTo>
                    <a:pt x="526" y="1317"/>
                  </a:lnTo>
                  <a:lnTo>
                    <a:pt x="479" y="1350"/>
                  </a:lnTo>
                  <a:lnTo>
                    <a:pt x="435" y="1386"/>
                  </a:lnTo>
                  <a:lnTo>
                    <a:pt x="391" y="1423"/>
                  </a:lnTo>
                  <a:lnTo>
                    <a:pt x="350" y="1463"/>
                  </a:lnTo>
                  <a:lnTo>
                    <a:pt x="310" y="1505"/>
                  </a:lnTo>
                  <a:lnTo>
                    <a:pt x="272" y="1548"/>
                  </a:lnTo>
                  <a:lnTo>
                    <a:pt x="237" y="1593"/>
                  </a:lnTo>
                  <a:lnTo>
                    <a:pt x="204" y="1640"/>
                  </a:lnTo>
                  <a:lnTo>
                    <a:pt x="173" y="1688"/>
                  </a:lnTo>
                  <a:lnTo>
                    <a:pt x="144" y="1738"/>
                  </a:lnTo>
                  <a:lnTo>
                    <a:pt x="118" y="1790"/>
                  </a:lnTo>
                  <a:lnTo>
                    <a:pt x="106" y="1816"/>
                  </a:lnTo>
                  <a:lnTo>
                    <a:pt x="94" y="1843"/>
                  </a:lnTo>
                  <a:lnTo>
                    <a:pt x="82" y="1870"/>
                  </a:lnTo>
                  <a:lnTo>
                    <a:pt x="73" y="1897"/>
                  </a:lnTo>
                  <a:lnTo>
                    <a:pt x="62" y="1924"/>
                  </a:lnTo>
                  <a:lnTo>
                    <a:pt x="54" y="1952"/>
                  </a:lnTo>
                  <a:lnTo>
                    <a:pt x="46" y="1981"/>
                  </a:lnTo>
                  <a:lnTo>
                    <a:pt x="38" y="2009"/>
                  </a:lnTo>
                  <a:lnTo>
                    <a:pt x="31" y="2038"/>
                  </a:lnTo>
                  <a:lnTo>
                    <a:pt x="25" y="2066"/>
                  </a:lnTo>
                  <a:lnTo>
                    <a:pt x="19" y="2096"/>
                  </a:lnTo>
                  <a:lnTo>
                    <a:pt x="14" y="2125"/>
                  </a:lnTo>
                  <a:lnTo>
                    <a:pt x="9" y="2155"/>
                  </a:lnTo>
                  <a:lnTo>
                    <a:pt x="6" y="2185"/>
                  </a:lnTo>
                  <a:lnTo>
                    <a:pt x="4" y="2215"/>
                  </a:lnTo>
                  <a:lnTo>
                    <a:pt x="1" y="2246"/>
                  </a:lnTo>
                  <a:lnTo>
                    <a:pt x="0" y="2276"/>
                  </a:lnTo>
                  <a:lnTo>
                    <a:pt x="0" y="2307"/>
                  </a:lnTo>
                  <a:lnTo>
                    <a:pt x="0" y="2307"/>
                  </a:lnTo>
                  <a:lnTo>
                    <a:pt x="0" y="2340"/>
                  </a:lnTo>
                  <a:lnTo>
                    <a:pt x="2" y="2372"/>
                  </a:lnTo>
                  <a:lnTo>
                    <a:pt x="4" y="2403"/>
                  </a:lnTo>
                  <a:lnTo>
                    <a:pt x="7" y="2434"/>
                  </a:lnTo>
                  <a:lnTo>
                    <a:pt x="11" y="2466"/>
                  </a:lnTo>
                  <a:lnTo>
                    <a:pt x="15" y="2496"/>
                  </a:lnTo>
                  <a:lnTo>
                    <a:pt x="20" y="2527"/>
                  </a:lnTo>
                  <a:lnTo>
                    <a:pt x="26" y="2558"/>
                  </a:lnTo>
                  <a:lnTo>
                    <a:pt x="33" y="2587"/>
                  </a:lnTo>
                  <a:lnTo>
                    <a:pt x="41" y="2618"/>
                  </a:lnTo>
                  <a:lnTo>
                    <a:pt x="49" y="2647"/>
                  </a:lnTo>
                  <a:lnTo>
                    <a:pt x="58" y="2675"/>
                  </a:lnTo>
                  <a:lnTo>
                    <a:pt x="68" y="2705"/>
                  </a:lnTo>
                  <a:lnTo>
                    <a:pt x="79" y="2733"/>
                  </a:lnTo>
                  <a:lnTo>
                    <a:pt x="89" y="2761"/>
                  </a:lnTo>
                  <a:lnTo>
                    <a:pt x="101" y="2790"/>
                  </a:lnTo>
                  <a:lnTo>
                    <a:pt x="114" y="2817"/>
                  </a:lnTo>
                  <a:lnTo>
                    <a:pt x="127" y="2844"/>
                  </a:lnTo>
                  <a:lnTo>
                    <a:pt x="141" y="2871"/>
                  </a:lnTo>
                  <a:lnTo>
                    <a:pt x="155" y="2897"/>
                  </a:lnTo>
                  <a:lnTo>
                    <a:pt x="171" y="2923"/>
                  </a:lnTo>
                  <a:lnTo>
                    <a:pt x="187" y="2947"/>
                  </a:lnTo>
                  <a:lnTo>
                    <a:pt x="204" y="2973"/>
                  </a:lnTo>
                  <a:lnTo>
                    <a:pt x="220" y="2998"/>
                  </a:lnTo>
                  <a:lnTo>
                    <a:pt x="238" y="3022"/>
                  </a:lnTo>
                  <a:lnTo>
                    <a:pt x="256" y="3045"/>
                  </a:lnTo>
                  <a:lnTo>
                    <a:pt x="274" y="3069"/>
                  </a:lnTo>
                  <a:lnTo>
                    <a:pt x="294" y="3091"/>
                  </a:lnTo>
                  <a:lnTo>
                    <a:pt x="314" y="3114"/>
                  </a:lnTo>
                  <a:lnTo>
                    <a:pt x="334" y="3135"/>
                  </a:lnTo>
                  <a:lnTo>
                    <a:pt x="356" y="3156"/>
                  </a:lnTo>
                  <a:lnTo>
                    <a:pt x="377" y="3177"/>
                  </a:lnTo>
                  <a:lnTo>
                    <a:pt x="377" y="3177"/>
                  </a:lnTo>
                  <a:lnTo>
                    <a:pt x="359" y="3209"/>
                  </a:lnTo>
                  <a:lnTo>
                    <a:pt x="344" y="3242"/>
                  </a:lnTo>
                  <a:lnTo>
                    <a:pt x="329" y="3276"/>
                  </a:lnTo>
                  <a:lnTo>
                    <a:pt x="313" y="3310"/>
                  </a:lnTo>
                  <a:lnTo>
                    <a:pt x="300" y="3344"/>
                  </a:lnTo>
                  <a:lnTo>
                    <a:pt x="289" y="3380"/>
                  </a:lnTo>
                  <a:lnTo>
                    <a:pt x="277" y="3415"/>
                  </a:lnTo>
                  <a:lnTo>
                    <a:pt x="267" y="3452"/>
                  </a:lnTo>
                  <a:lnTo>
                    <a:pt x="258" y="3488"/>
                  </a:lnTo>
                  <a:lnTo>
                    <a:pt x="251" y="3525"/>
                  </a:lnTo>
                  <a:lnTo>
                    <a:pt x="244" y="3562"/>
                  </a:lnTo>
                  <a:lnTo>
                    <a:pt x="238" y="3600"/>
                  </a:lnTo>
                  <a:lnTo>
                    <a:pt x="234" y="3638"/>
                  </a:lnTo>
                  <a:lnTo>
                    <a:pt x="231" y="3676"/>
                  </a:lnTo>
                  <a:lnTo>
                    <a:pt x="228" y="3714"/>
                  </a:lnTo>
                  <a:lnTo>
                    <a:pt x="228" y="3754"/>
                  </a:lnTo>
                  <a:lnTo>
                    <a:pt x="228" y="3754"/>
                  </a:lnTo>
                  <a:lnTo>
                    <a:pt x="228" y="3785"/>
                  </a:lnTo>
                  <a:lnTo>
                    <a:pt x="230" y="3815"/>
                  </a:lnTo>
                  <a:lnTo>
                    <a:pt x="232" y="3846"/>
                  </a:lnTo>
                  <a:lnTo>
                    <a:pt x="234" y="3876"/>
                  </a:lnTo>
                  <a:lnTo>
                    <a:pt x="238" y="3906"/>
                  </a:lnTo>
                  <a:lnTo>
                    <a:pt x="243" y="3936"/>
                  </a:lnTo>
                  <a:lnTo>
                    <a:pt x="247" y="3965"/>
                  </a:lnTo>
                  <a:lnTo>
                    <a:pt x="252" y="3994"/>
                  </a:lnTo>
                  <a:lnTo>
                    <a:pt x="259" y="4023"/>
                  </a:lnTo>
                  <a:lnTo>
                    <a:pt x="266" y="4052"/>
                  </a:lnTo>
                  <a:lnTo>
                    <a:pt x="273" y="4080"/>
                  </a:lnTo>
                  <a:lnTo>
                    <a:pt x="281" y="4109"/>
                  </a:lnTo>
                  <a:lnTo>
                    <a:pt x="291" y="4137"/>
                  </a:lnTo>
                  <a:lnTo>
                    <a:pt x="300" y="4164"/>
                  </a:lnTo>
                  <a:lnTo>
                    <a:pt x="311" y="4191"/>
                  </a:lnTo>
                  <a:lnTo>
                    <a:pt x="321" y="4218"/>
                  </a:lnTo>
                  <a:lnTo>
                    <a:pt x="333" y="4245"/>
                  </a:lnTo>
                  <a:lnTo>
                    <a:pt x="346" y="4271"/>
                  </a:lnTo>
                  <a:lnTo>
                    <a:pt x="372" y="4323"/>
                  </a:lnTo>
                  <a:lnTo>
                    <a:pt x="402" y="4373"/>
                  </a:lnTo>
                  <a:lnTo>
                    <a:pt x="432" y="4421"/>
                  </a:lnTo>
                  <a:lnTo>
                    <a:pt x="465" y="4468"/>
                  </a:lnTo>
                  <a:lnTo>
                    <a:pt x="500" y="4513"/>
                  </a:lnTo>
                  <a:lnTo>
                    <a:pt x="538" y="4556"/>
                  </a:lnTo>
                  <a:lnTo>
                    <a:pt x="578" y="4597"/>
                  </a:lnTo>
                  <a:lnTo>
                    <a:pt x="619" y="4638"/>
                  </a:lnTo>
                  <a:lnTo>
                    <a:pt x="663" y="4675"/>
                  </a:lnTo>
                  <a:lnTo>
                    <a:pt x="708" y="4711"/>
                  </a:lnTo>
                  <a:lnTo>
                    <a:pt x="755" y="4744"/>
                  </a:lnTo>
                  <a:lnTo>
                    <a:pt x="803" y="4774"/>
                  </a:lnTo>
                  <a:lnTo>
                    <a:pt x="853" y="4804"/>
                  </a:lnTo>
                  <a:lnTo>
                    <a:pt x="904" y="4830"/>
                  </a:lnTo>
                  <a:lnTo>
                    <a:pt x="930" y="4841"/>
                  </a:lnTo>
                  <a:lnTo>
                    <a:pt x="957" y="4853"/>
                  </a:lnTo>
                  <a:lnTo>
                    <a:pt x="985" y="4865"/>
                  </a:lnTo>
                  <a:lnTo>
                    <a:pt x="1012" y="4874"/>
                  </a:lnTo>
                  <a:lnTo>
                    <a:pt x="1039" y="4885"/>
                  </a:lnTo>
                  <a:lnTo>
                    <a:pt x="1067" y="4893"/>
                  </a:lnTo>
                  <a:lnTo>
                    <a:pt x="1095" y="4903"/>
                  </a:lnTo>
                  <a:lnTo>
                    <a:pt x="1123" y="4910"/>
                  </a:lnTo>
                  <a:lnTo>
                    <a:pt x="1152" y="4917"/>
                  </a:lnTo>
                  <a:lnTo>
                    <a:pt x="1181" y="4923"/>
                  </a:lnTo>
                  <a:lnTo>
                    <a:pt x="1211" y="4928"/>
                  </a:lnTo>
                  <a:lnTo>
                    <a:pt x="1240" y="4933"/>
                  </a:lnTo>
                  <a:lnTo>
                    <a:pt x="1270" y="4938"/>
                  </a:lnTo>
                  <a:lnTo>
                    <a:pt x="1300" y="4941"/>
                  </a:lnTo>
                  <a:lnTo>
                    <a:pt x="1330" y="4944"/>
                  </a:lnTo>
                  <a:lnTo>
                    <a:pt x="1360" y="4946"/>
                  </a:lnTo>
                  <a:lnTo>
                    <a:pt x="1391" y="4947"/>
                  </a:lnTo>
                  <a:lnTo>
                    <a:pt x="1421" y="4947"/>
                  </a:lnTo>
                  <a:lnTo>
                    <a:pt x="1421" y="4947"/>
                  </a:lnTo>
                  <a:lnTo>
                    <a:pt x="1465" y="4946"/>
                  </a:lnTo>
                  <a:lnTo>
                    <a:pt x="1509" y="4944"/>
                  </a:lnTo>
                  <a:lnTo>
                    <a:pt x="1509" y="4944"/>
                  </a:lnTo>
                  <a:lnTo>
                    <a:pt x="1525" y="4973"/>
                  </a:lnTo>
                  <a:lnTo>
                    <a:pt x="1542" y="5001"/>
                  </a:lnTo>
                  <a:lnTo>
                    <a:pt x="1559" y="5030"/>
                  </a:lnTo>
                  <a:lnTo>
                    <a:pt x="1578" y="5058"/>
                  </a:lnTo>
                  <a:lnTo>
                    <a:pt x="1598" y="5085"/>
                  </a:lnTo>
                  <a:lnTo>
                    <a:pt x="1618" y="5111"/>
                  </a:lnTo>
                  <a:lnTo>
                    <a:pt x="1639" y="5136"/>
                  </a:lnTo>
                  <a:lnTo>
                    <a:pt x="1662" y="5160"/>
                  </a:lnTo>
                  <a:lnTo>
                    <a:pt x="1685" y="5185"/>
                  </a:lnTo>
                  <a:lnTo>
                    <a:pt x="1709" y="5209"/>
                  </a:lnTo>
                  <a:lnTo>
                    <a:pt x="1734" y="5231"/>
                  </a:lnTo>
                  <a:lnTo>
                    <a:pt x="1758" y="5252"/>
                  </a:lnTo>
                  <a:lnTo>
                    <a:pt x="1784" y="5272"/>
                  </a:lnTo>
                  <a:lnTo>
                    <a:pt x="1811" y="5292"/>
                  </a:lnTo>
                  <a:lnTo>
                    <a:pt x="1838" y="5311"/>
                  </a:lnTo>
                  <a:lnTo>
                    <a:pt x="1867" y="5330"/>
                  </a:lnTo>
                  <a:lnTo>
                    <a:pt x="1895" y="5347"/>
                  </a:lnTo>
                  <a:lnTo>
                    <a:pt x="1924" y="5363"/>
                  </a:lnTo>
                  <a:lnTo>
                    <a:pt x="1954" y="5378"/>
                  </a:lnTo>
                  <a:lnTo>
                    <a:pt x="1984" y="5392"/>
                  </a:lnTo>
                  <a:lnTo>
                    <a:pt x="2016" y="5405"/>
                  </a:lnTo>
                  <a:lnTo>
                    <a:pt x="2047" y="5418"/>
                  </a:lnTo>
                  <a:lnTo>
                    <a:pt x="2079" y="5429"/>
                  </a:lnTo>
                  <a:lnTo>
                    <a:pt x="2112" y="5440"/>
                  </a:lnTo>
                  <a:lnTo>
                    <a:pt x="2145" y="5448"/>
                  </a:lnTo>
                  <a:lnTo>
                    <a:pt x="2179" y="5456"/>
                  </a:lnTo>
                  <a:lnTo>
                    <a:pt x="2212" y="5462"/>
                  </a:lnTo>
                  <a:lnTo>
                    <a:pt x="2246" y="5468"/>
                  </a:lnTo>
                  <a:lnTo>
                    <a:pt x="2281" y="5473"/>
                  </a:lnTo>
                  <a:lnTo>
                    <a:pt x="2315" y="5475"/>
                  </a:lnTo>
                  <a:lnTo>
                    <a:pt x="2351" y="5477"/>
                  </a:lnTo>
                  <a:lnTo>
                    <a:pt x="2387" y="5478"/>
                  </a:lnTo>
                  <a:lnTo>
                    <a:pt x="2387" y="5478"/>
                  </a:lnTo>
                  <a:lnTo>
                    <a:pt x="2422" y="5477"/>
                  </a:lnTo>
                  <a:lnTo>
                    <a:pt x="2457" y="5475"/>
                  </a:lnTo>
                  <a:lnTo>
                    <a:pt x="2491" y="5473"/>
                  </a:lnTo>
                  <a:lnTo>
                    <a:pt x="2525" y="5468"/>
                  </a:lnTo>
                  <a:lnTo>
                    <a:pt x="2559" y="5463"/>
                  </a:lnTo>
                  <a:lnTo>
                    <a:pt x="2592" y="5456"/>
                  </a:lnTo>
                  <a:lnTo>
                    <a:pt x="2625" y="5449"/>
                  </a:lnTo>
                  <a:lnTo>
                    <a:pt x="2658" y="5441"/>
                  </a:lnTo>
                  <a:lnTo>
                    <a:pt x="2690" y="5430"/>
                  </a:lnTo>
                  <a:lnTo>
                    <a:pt x="2722" y="5420"/>
                  </a:lnTo>
                  <a:lnTo>
                    <a:pt x="2752" y="5408"/>
                  </a:lnTo>
                  <a:lnTo>
                    <a:pt x="2783" y="5396"/>
                  </a:lnTo>
                  <a:lnTo>
                    <a:pt x="2812" y="5382"/>
                  </a:lnTo>
                  <a:lnTo>
                    <a:pt x="2842" y="5367"/>
                  </a:lnTo>
                  <a:lnTo>
                    <a:pt x="2871" y="5351"/>
                  </a:lnTo>
                  <a:lnTo>
                    <a:pt x="2899" y="5335"/>
                  </a:lnTo>
                  <a:lnTo>
                    <a:pt x="2928" y="5317"/>
                  </a:lnTo>
                  <a:lnTo>
                    <a:pt x="2955" y="5299"/>
                  </a:lnTo>
                  <a:lnTo>
                    <a:pt x="2981" y="5279"/>
                  </a:lnTo>
                  <a:lnTo>
                    <a:pt x="3007" y="5259"/>
                  </a:lnTo>
                  <a:lnTo>
                    <a:pt x="3031" y="5238"/>
                  </a:lnTo>
                  <a:lnTo>
                    <a:pt x="3056" y="5217"/>
                  </a:lnTo>
                  <a:lnTo>
                    <a:pt x="3080" y="5195"/>
                  </a:lnTo>
                  <a:lnTo>
                    <a:pt x="3102" y="5171"/>
                  </a:lnTo>
                  <a:lnTo>
                    <a:pt x="3124" y="5147"/>
                  </a:lnTo>
                  <a:lnTo>
                    <a:pt x="3146" y="5123"/>
                  </a:lnTo>
                  <a:lnTo>
                    <a:pt x="3167" y="5097"/>
                  </a:lnTo>
                  <a:lnTo>
                    <a:pt x="3186" y="5071"/>
                  </a:lnTo>
                  <a:lnTo>
                    <a:pt x="3204" y="5045"/>
                  </a:lnTo>
                  <a:lnTo>
                    <a:pt x="3223" y="5017"/>
                  </a:lnTo>
                  <a:lnTo>
                    <a:pt x="3240" y="4990"/>
                  </a:lnTo>
                  <a:lnTo>
                    <a:pt x="3256" y="4960"/>
                  </a:lnTo>
                  <a:lnTo>
                    <a:pt x="3256" y="4960"/>
                  </a:lnTo>
                  <a:lnTo>
                    <a:pt x="3269" y="4996"/>
                  </a:lnTo>
                  <a:lnTo>
                    <a:pt x="3284" y="5030"/>
                  </a:lnTo>
                  <a:lnTo>
                    <a:pt x="3301" y="5064"/>
                  </a:lnTo>
                  <a:lnTo>
                    <a:pt x="3319" y="5097"/>
                  </a:lnTo>
                  <a:lnTo>
                    <a:pt x="3337" y="5129"/>
                  </a:lnTo>
                  <a:lnTo>
                    <a:pt x="3356" y="5160"/>
                  </a:lnTo>
                  <a:lnTo>
                    <a:pt x="3378" y="5191"/>
                  </a:lnTo>
                  <a:lnTo>
                    <a:pt x="3400" y="5222"/>
                  </a:lnTo>
                  <a:lnTo>
                    <a:pt x="3422" y="5250"/>
                  </a:lnTo>
                  <a:lnTo>
                    <a:pt x="3447" y="5278"/>
                  </a:lnTo>
                  <a:lnTo>
                    <a:pt x="3472" y="5305"/>
                  </a:lnTo>
                  <a:lnTo>
                    <a:pt x="3499" y="5331"/>
                  </a:lnTo>
                  <a:lnTo>
                    <a:pt x="3526" y="5357"/>
                  </a:lnTo>
                  <a:lnTo>
                    <a:pt x="3553" y="5381"/>
                  </a:lnTo>
                  <a:lnTo>
                    <a:pt x="3582" y="5404"/>
                  </a:lnTo>
                  <a:lnTo>
                    <a:pt x="3612" y="5427"/>
                  </a:lnTo>
                  <a:lnTo>
                    <a:pt x="3642" y="5448"/>
                  </a:lnTo>
                  <a:lnTo>
                    <a:pt x="3674" y="5467"/>
                  </a:lnTo>
                  <a:lnTo>
                    <a:pt x="3707" y="5486"/>
                  </a:lnTo>
                  <a:lnTo>
                    <a:pt x="3740" y="5503"/>
                  </a:lnTo>
                  <a:lnTo>
                    <a:pt x="3773" y="5520"/>
                  </a:lnTo>
                  <a:lnTo>
                    <a:pt x="3809" y="5534"/>
                  </a:lnTo>
                  <a:lnTo>
                    <a:pt x="3843" y="5548"/>
                  </a:lnTo>
                  <a:lnTo>
                    <a:pt x="3879" y="5561"/>
                  </a:lnTo>
                  <a:lnTo>
                    <a:pt x="3916" y="5571"/>
                  </a:lnTo>
                  <a:lnTo>
                    <a:pt x="3952" y="5581"/>
                  </a:lnTo>
                  <a:lnTo>
                    <a:pt x="3990" y="5589"/>
                  </a:lnTo>
                  <a:lnTo>
                    <a:pt x="4028" y="5596"/>
                  </a:lnTo>
                  <a:lnTo>
                    <a:pt x="4066" y="5601"/>
                  </a:lnTo>
                  <a:lnTo>
                    <a:pt x="4105" y="5606"/>
                  </a:lnTo>
                  <a:lnTo>
                    <a:pt x="4144" y="5608"/>
                  </a:lnTo>
                  <a:lnTo>
                    <a:pt x="4184" y="5608"/>
                  </a:lnTo>
                  <a:lnTo>
                    <a:pt x="4184" y="5608"/>
                  </a:lnTo>
                  <a:lnTo>
                    <a:pt x="4216" y="5608"/>
                  </a:lnTo>
                  <a:lnTo>
                    <a:pt x="4248" y="5607"/>
                  </a:lnTo>
                  <a:lnTo>
                    <a:pt x="4278" y="5604"/>
                  </a:lnTo>
                  <a:lnTo>
                    <a:pt x="4309" y="5601"/>
                  </a:lnTo>
                  <a:lnTo>
                    <a:pt x="4340" y="5596"/>
                  </a:lnTo>
                  <a:lnTo>
                    <a:pt x="4370" y="5592"/>
                  </a:lnTo>
                  <a:lnTo>
                    <a:pt x="4400" y="5584"/>
                  </a:lnTo>
                  <a:lnTo>
                    <a:pt x="4429" y="5577"/>
                  </a:lnTo>
                  <a:lnTo>
                    <a:pt x="4459" y="5570"/>
                  </a:lnTo>
                  <a:lnTo>
                    <a:pt x="4488" y="5561"/>
                  </a:lnTo>
                  <a:lnTo>
                    <a:pt x="4516" y="5551"/>
                  </a:lnTo>
                  <a:lnTo>
                    <a:pt x="4545" y="5541"/>
                  </a:lnTo>
                  <a:lnTo>
                    <a:pt x="4572" y="5529"/>
                  </a:lnTo>
                  <a:lnTo>
                    <a:pt x="4599" y="5517"/>
                  </a:lnTo>
                  <a:lnTo>
                    <a:pt x="4626" y="5504"/>
                  </a:lnTo>
                  <a:lnTo>
                    <a:pt x="4652" y="5490"/>
                  </a:lnTo>
                  <a:lnTo>
                    <a:pt x="4678" y="5476"/>
                  </a:lnTo>
                  <a:lnTo>
                    <a:pt x="4704" y="5461"/>
                  </a:lnTo>
                  <a:lnTo>
                    <a:pt x="4728" y="5445"/>
                  </a:lnTo>
                  <a:lnTo>
                    <a:pt x="4753" y="5429"/>
                  </a:lnTo>
                  <a:lnTo>
                    <a:pt x="4777" y="5411"/>
                  </a:lnTo>
                  <a:lnTo>
                    <a:pt x="4800" y="5394"/>
                  </a:lnTo>
                  <a:lnTo>
                    <a:pt x="4823" y="5375"/>
                  </a:lnTo>
                  <a:lnTo>
                    <a:pt x="4845" y="5355"/>
                  </a:lnTo>
                  <a:lnTo>
                    <a:pt x="4866" y="5335"/>
                  </a:lnTo>
                  <a:lnTo>
                    <a:pt x="4887" y="5315"/>
                  </a:lnTo>
                  <a:lnTo>
                    <a:pt x="4907" y="5294"/>
                  </a:lnTo>
                  <a:lnTo>
                    <a:pt x="4927" y="5271"/>
                  </a:lnTo>
                  <a:lnTo>
                    <a:pt x="4946" y="5249"/>
                  </a:lnTo>
                  <a:lnTo>
                    <a:pt x="4965" y="5226"/>
                  </a:lnTo>
                  <a:lnTo>
                    <a:pt x="4983" y="5203"/>
                  </a:lnTo>
                  <a:lnTo>
                    <a:pt x="5000" y="5178"/>
                  </a:lnTo>
                  <a:lnTo>
                    <a:pt x="5000" y="5178"/>
                  </a:lnTo>
                  <a:lnTo>
                    <a:pt x="5029" y="5191"/>
                  </a:lnTo>
                  <a:lnTo>
                    <a:pt x="5057" y="5202"/>
                  </a:lnTo>
                  <a:lnTo>
                    <a:pt x="5085" y="5213"/>
                  </a:lnTo>
                  <a:lnTo>
                    <a:pt x="5115" y="5223"/>
                  </a:lnTo>
                  <a:lnTo>
                    <a:pt x="5144" y="5232"/>
                  </a:lnTo>
                  <a:lnTo>
                    <a:pt x="5175" y="5241"/>
                  </a:lnTo>
                  <a:lnTo>
                    <a:pt x="5204" y="5249"/>
                  </a:lnTo>
                  <a:lnTo>
                    <a:pt x="5235" y="5256"/>
                  </a:lnTo>
                  <a:lnTo>
                    <a:pt x="5265" y="5262"/>
                  </a:lnTo>
                  <a:lnTo>
                    <a:pt x="5297" y="5268"/>
                  </a:lnTo>
                  <a:lnTo>
                    <a:pt x="5328" y="5272"/>
                  </a:lnTo>
                  <a:lnTo>
                    <a:pt x="5360" y="5276"/>
                  </a:lnTo>
                  <a:lnTo>
                    <a:pt x="5391" y="5279"/>
                  </a:lnTo>
                  <a:lnTo>
                    <a:pt x="5423" y="5282"/>
                  </a:lnTo>
                  <a:lnTo>
                    <a:pt x="5456" y="5283"/>
                  </a:lnTo>
                  <a:lnTo>
                    <a:pt x="5489" y="5283"/>
                  </a:lnTo>
                  <a:lnTo>
                    <a:pt x="5489" y="5283"/>
                  </a:lnTo>
                  <a:lnTo>
                    <a:pt x="5520" y="5283"/>
                  </a:lnTo>
                  <a:lnTo>
                    <a:pt x="5550" y="5282"/>
                  </a:lnTo>
                  <a:lnTo>
                    <a:pt x="5580" y="5279"/>
                  </a:lnTo>
                  <a:lnTo>
                    <a:pt x="5610" y="5277"/>
                  </a:lnTo>
                  <a:lnTo>
                    <a:pt x="5641" y="5274"/>
                  </a:lnTo>
                  <a:lnTo>
                    <a:pt x="5670" y="5269"/>
                  </a:lnTo>
                  <a:lnTo>
                    <a:pt x="5700" y="5264"/>
                  </a:lnTo>
                  <a:lnTo>
                    <a:pt x="5729" y="5258"/>
                  </a:lnTo>
                  <a:lnTo>
                    <a:pt x="5758" y="5252"/>
                  </a:lnTo>
                  <a:lnTo>
                    <a:pt x="5787" y="5245"/>
                  </a:lnTo>
                  <a:lnTo>
                    <a:pt x="5815" y="5238"/>
                  </a:lnTo>
                  <a:lnTo>
                    <a:pt x="5844" y="5230"/>
                  </a:lnTo>
                  <a:lnTo>
                    <a:pt x="5872" y="5221"/>
                  </a:lnTo>
                  <a:lnTo>
                    <a:pt x="5899" y="5211"/>
                  </a:lnTo>
                  <a:lnTo>
                    <a:pt x="5926" y="5200"/>
                  </a:lnTo>
                  <a:lnTo>
                    <a:pt x="5953" y="5189"/>
                  </a:lnTo>
                  <a:lnTo>
                    <a:pt x="5980" y="5178"/>
                  </a:lnTo>
                  <a:lnTo>
                    <a:pt x="6006" y="5165"/>
                  </a:lnTo>
                  <a:lnTo>
                    <a:pt x="6058" y="5139"/>
                  </a:lnTo>
                  <a:lnTo>
                    <a:pt x="6107" y="5110"/>
                  </a:lnTo>
                  <a:lnTo>
                    <a:pt x="6156" y="5079"/>
                  </a:lnTo>
                  <a:lnTo>
                    <a:pt x="6203" y="5046"/>
                  </a:lnTo>
                  <a:lnTo>
                    <a:pt x="6247" y="5011"/>
                  </a:lnTo>
                  <a:lnTo>
                    <a:pt x="6291" y="4973"/>
                  </a:lnTo>
                  <a:lnTo>
                    <a:pt x="6332" y="4933"/>
                  </a:lnTo>
                  <a:lnTo>
                    <a:pt x="6372" y="4892"/>
                  </a:lnTo>
                  <a:lnTo>
                    <a:pt x="6409" y="4848"/>
                  </a:lnTo>
                  <a:lnTo>
                    <a:pt x="6445" y="4804"/>
                  </a:lnTo>
                  <a:lnTo>
                    <a:pt x="6478" y="4756"/>
                  </a:lnTo>
                  <a:lnTo>
                    <a:pt x="6509" y="4708"/>
                  </a:lnTo>
                  <a:lnTo>
                    <a:pt x="6538" y="4659"/>
                  </a:lnTo>
                  <a:lnTo>
                    <a:pt x="6564" y="4607"/>
                  </a:lnTo>
                  <a:lnTo>
                    <a:pt x="6576" y="4581"/>
                  </a:lnTo>
                  <a:lnTo>
                    <a:pt x="6588" y="4554"/>
                  </a:lnTo>
                  <a:lnTo>
                    <a:pt x="6600" y="4527"/>
                  </a:lnTo>
                  <a:lnTo>
                    <a:pt x="6609" y="4500"/>
                  </a:lnTo>
                  <a:lnTo>
                    <a:pt x="6620" y="4473"/>
                  </a:lnTo>
                  <a:lnTo>
                    <a:pt x="6628" y="4444"/>
                  </a:lnTo>
                  <a:lnTo>
                    <a:pt x="6636" y="4416"/>
                  </a:lnTo>
                  <a:lnTo>
                    <a:pt x="6644" y="4388"/>
                  </a:lnTo>
                  <a:lnTo>
                    <a:pt x="6651" y="4360"/>
                  </a:lnTo>
                  <a:lnTo>
                    <a:pt x="6657" y="4330"/>
                  </a:lnTo>
                  <a:lnTo>
                    <a:pt x="6663" y="4301"/>
                  </a:lnTo>
                  <a:lnTo>
                    <a:pt x="6668" y="4271"/>
                  </a:lnTo>
                  <a:lnTo>
                    <a:pt x="6673" y="4242"/>
                  </a:lnTo>
                  <a:lnTo>
                    <a:pt x="6676" y="4211"/>
                  </a:lnTo>
                  <a:lnTo>
                    <a:pt x="6678" y="4182"/>
                  </a:lnTo>
                  <a:lnTo>
                    <a:pt x="6681" y="4151"/>
                  </a:lnTo>
                  <a:lnTo>
                    <a:pt x="6682" y="4120"/>
                  </a:lnTo>
                  <a:lnTo>
                    <a:pt x="6682" y="4090"/>
                  </a:lnTo>
                  <a:lnTo>
                    <a:pt x="6682" y="4090"/>
                  </a:lnTo>
                  <a:lnTo>
                    <a:pt x="6681" y="4040"/>
                  </a:lnTo>
                  <a:lnTo>
                    <a:pt x="6678" y="3992"/>
                  </a:lnTo>
                  <a:lnTo>
                    <a:pt x="6673" y="3945"/>
                  </a:lnTo>
                  <a:lnTo>
                    <a:pt x="6667" y="3897"/>
                  </a:lnTo>
                  <a:lnTo>
                    <a:pt x="6657" y="3851"/>
                  </a:lnTo>
                  <a:lnTo>
                    <a:pt x="6648" y="3805"/>
                  </a:lnTo>
                  <a:lnTo>
                    <a:pt x="6635" y="3759"/>
                  </a:lnTo>
                  <a:lnTo>
                    <a:pt x="6622" y="3714"/>
                  </a:lnTo>
                  <a:lnTo>
                    <a:pt x="6622" y="3714"/>
                  </a:lnTo>
                  <a:lnTo>
                    <a:pt x="6655" y="3701"/>
                  </a:lnTo>
                  <a:lnTo>
                    <a:pt x="6687" y="3686"/>
                  </a:lnTo>
                  <a:lnTo>
                    <a:pt x="6719" y="3669"/>
                  </a:lnTo>
                  <a:lnTo>
                    <a:pt x="6750" y="3652"/>
                  </a:lnTo>
                  <a:lnTo>
                    <a:pt x="6781" y="3633"/>
                  </a:lnTo>
                  <a:lnTo>
                    <a:pt x="6810" y="3613"/>
                  </a:lnTo>
                  <a:lnTo>
                    <a:pt x="6840" y="3593"/>
                  </a:lnTo>
                  <a:lnTo>
                    <a:pt x="6868" y="3570"/>
                  </a:lnTo>
                  <a:lnTo>
                    <a:pt x="6895" y="3548"/>
                  </a:lnTo>
                  <a:lnTo>
                    <a:pt x="6921" y="3525"/>
                  </a:lnTo>
                  <a:lnTo>
                    <a:pt x="6947" y="3500"/>
                  </a:lnTo>
                  <a:lnTo>
                    <a:pt x="6972" y="3474"/>
                  </a:lnTo>
                  <a:lnTo>
                    <a:pt x="6995" y="3448"/>
                  </a:lnTo>
                  <a:lnTo>
                    <a:pt x="7018" y="3421"/>
                  </a:lnTo>
                  <a:lnTo>
                    <a:pt x="7040" y="3393"/>
                  </a:lnTo>
                  <a:lnTo>
                    <a:pt x="7060" y="3363"/>
                  </a:lnTo>
                  <a:lnTo>
                    <a:pt x="7080" y="3334"/>
                  </a:lnTo>
                  <a:lnTo>
                    <a:pt x="7099" y="3303"/>
                  </a:lnTo>
                  <a:lnTo>
                    <a:pt x="7117" y="3273"/>
                  </a:lnTo>
                  <a:lnTo>
                    <a:pt x="7133" y="3241"/>
                  </a:lnTo>
                  <a:lnTo>
                    <a:pt x="7148" y="3208"/>
                  </a:lnTo>
                  <a:lnTo>
                    <a:pt x="7163" y="3175"/>
                  </a:lnTo>
                  <a:lnTo>
                    <a:pt x="7174" y="3141"/>
                  </a:lnTo>
                  <a:lnTo>
                    <a:pt x="7186" y="3106"/>
                  </a:lnTo>
                  <a:lnTo>
                    <a:pt x="7197" y="3071"/>
                  </a:lnTo>
                  <a:lnTo>
                    <a:pt x="7206" y="3036"/>
                  </a:lnTo>
                  <a:lnTo>
                    <a:pt x="7213" y="3000"/>
                  </a:lnTo>
                  <a:lnTo>
                    <a:pt x="7220" y="2964"/>
                  </a:lnTo>
                  <a:lnTo>
                    <a:pt x="7225" y="2926"/>
                  </a:lnTo>
                  <a:lnTo>
                    <a:pt x="7228" y="2890"/>
                  </a:lnTo>
                  <a:lnTo>
                    <a:pt x="7231" y="2852"/>
                  </a:lnTo>
                  <a:lnTo>
                    <a:pt x="7232" y="2813"/>
                  </a:lnTo>
                  <a:lnTo>
                    <a:pt x="7232" y="2813"/>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24" name="Freeform 6"/>
            <p:cNvSpPr>
              <a:spLocks/>
            </p:cNvSpPr>
            <p:nvPr/>
          </p:nvSpPr>
          <p:spPr bwMode="auto">
            <a:xfrm>
              <a:off x="6622940" y="-228599"/>
              <a:ext cx="1990944" cy="984976"/>
            </a:xfrm>
            <a:custGeom>
              <a:avLst/>
              <a:gdLst/>
              <a:ahLst/>
              <a:cxnLst>
                <a:cxn ang="0">
                  <a:pos x="4589" y="1021"/>
                </a:cxn>
                <a:cxn ang="0">
                  <a:pos x="4618" y="875"/>
                </a:cxn>
                <a:cxn ang="0">
                  <a:pos x="4567" y="680"/>
                </a:cxn>
                <a:cxn ang="0">
                  <a:pos x="4428" y="516"/>
                </a:cxn>
                <a:cxn ang="0">
                  <a:pos x="4218" y="392"/>
                </a:cxn>
                <a:cxn ang="0">
                  <a:pos x="3957" y="321"/>
                </a:cxn>
                <a:cxn ang="0">
                  <a:pos x="3721" y="312"/>
                </a:cxn>
                <a:cxn ang="0">
                  <a:pos x="3495" y="347"/>
                </a:cxn>
                <a:cxn ang="0">
                  <a:pos x="3297" y="421"/>
                </a:cxn>
                <a:cxn ang="0">
                  <a:pos x="3184" y="289"/>
                </a:cxn>
                <a:cxn ang="0">
                  <a:pos x="3004" y="161"/>
                </a:cxn>
                <a:cxn ang="0">
                  <a:pos x="2784" y="68"/>
                </a:cxn>
                <a:cxn ang="0">
                  <a:pos x="2532" y="12"/>
                </a:cxn>
                <a:cxn ang="0">
                  <a:pos x="2281" y="0"/>
                </a:cxn>
                <a:cxn ang="0">
                  <a:pos x="1925" y="55"/>
                </a:cxn>
                <a:cxn ang="0">
                  <a:pos x="1626" y="187"/>
                </a:cxn>
                <a:cxn ang="0">
                  <a:pos x="1407" y="375"/>
                </a:cxn>
                <a:cxn ang="0">
                  <a:pos x="1292" y="609"/>
                </a:cxn>
                <a:cxn ang="0">
                  <a:pos x="1286" y="796"/>
                </a:cxn>
                <a:cxn ang="0">
                  <a:pos x="1288" y="925"/>
                </a:cxn>
                <a:cxn ang="0">
                  <a:pos x="1061" y="979"/>
                </a:cxn>
                <a:cxn ang="0">
                  <a:pos x="874" y="1077"/>
                </a:cxn>
                <a:cxn ang="0">
                  <a:pos x="738" y="1208"/>
                </a:cxn>
                <a:cxn ang="0">
                  <a:pos x="667" y="1365"/>
                </a:cxn>
                <a:cxn ang="0">
                  <a:pos x="625" y="1460"/>
                </a:cxn>
                <a:cxn ang="0">
                  <a:pos x="397" y="1530"/>
                </a:cxn>
                <a:cxn ang="0">
                  <a:pos x="211" y="1638"/>
                </a:cxn>
                <a:cxn ang="0">
                  <a:pos x="77" y="1780"/>
                </a:cxn>
                <a:cxn ang="0">
                  <a:pos x="8" y="1946"/>
                </a:cxn>
                <a:cxn ang="0">
                  <a:pos x="11" y="2111"/>
                </a:cxn>
                <a:cxn ang="0">
                  <a:pos x="104" y="2301"/>
                </a:cxn>
                <a:cxn ang="0">
                  <a:pos x="281" y="2455"/>
                </a:cxn>
                <a:cxn ang="0">
                  <a:pos x="524" y="2561"/>
                </a:cxn>
                <a:cxn ang="0">
                  <a:pos x="812" y="2606"/>
                </a:cxn>
                <a:cxn ang="0">
                  <a:pos x="998" y="2642"/>
                </a:cxn>
                <a:cxn ang="0">
                  <a:pos x="1218" y="2704"/>
                </a:cxn>
                <a:cxn ang="0">
                  <a:pos x="1428" y="2722"/>
                </a:cxn>
                <a:cxn ang="0">
                  <a:pos x="1682" y="2695"/>
                </a:cxn>
                <a:cxn ang="0">
                  <a:pos x="1907" y="2622"/>
                </a:cxn>
                <a:cxn ang="0">
                  <a:pos x="2157" y="2648"/>
                </a:cxn>
                <a:cxn ang="0">
                  <a:pos x="2545" y="2708"/>
                </a:cxn>
                <a:cxn ang="0">
                  <a:pos x="2909" y="2720"/>
                </a:cxn>
                <a:cxn ang="0">
                  <a:pos x="3296" y="2692"/>
                </a:cxn>
                <a:cxn ang="0">
                  <a:pos x="3637" y="2624"/>
                </a:cxn>
                <a:cxn ang="0">
                  <a:pos x="3822" y="2668"/>
                </a:cxn>
                <a:cxn ang="0">
                  <a:pos x="4044" y="2714"/>
                </a:cxn>
                <a:cxn ang="0">
                  <a:pos x="4266" y="2719"/>
                </a:cxn>
                <a:cxn ang="0">
                  <a:pos x="4542" y="2668"/>
                </a:cxn>
                <a:cxn ang="0">
                  <a:pos x="4772" y="2561"/>
                </a:cxn>
                <a:cxn ang="0">
                  <a:pos x="4940" y="2408"/>
                </a:cxn>
                <a:cxn ang="0">
                  <a:pos x="5029" y="2224"/>
                </a:cxn>
                <a:cxn ang="0">
                  <a:pos x="5226" y="2078"/>
                </a:cxn>
                <a:cxn ang="0">
                  <a:pos x="5439" y="1868"/>
                </a:cxn>
                <a:cxn ang="0">
                  <a:pos x="5494" y="1732"/>
                </a:cxn>
                <a:cxn ang="0">
                  <a:pos x="5497" y="1589"/>
                </a:cxn>
                <a:cxn ang="0">
                  <a:pos x="5417" y="1396"/>
                </a:cxn>
                <a:cxn ang="0">
                  <a:pos x="5250" y="1236"/>
                </a:cxn>
                <a:cxn ang="0">
                  <a:pos x="5017" y="1122"/>
                </a:cxn>
                <a:cxn ang="0">
                  <a:pos x="4733" y="1068"/>
                </a:cxn>
              </a:cxnLst>
              <a:rect l="0" t="0" r="r" b="b"/>
              <a:pathLst>
                <a:path w="5501" h="2722">
                  <a:moveTo>
                    <a:pt x="4645" y="1065"/>
                  </a:moveTo>
                  <a:lnTo>
                    <a:pt x="4645" y="1065"/>
                  </a:lnTo>
                  <a:lnTo>
                    <a:pt x="4606" y="1065"/>
                  </a:lnTo>
                  <a:lnTo>
                    <a:pt x="4568" y="1068"/>
                  </a:lnTo>
                  <a:lnTo>
                    <a:pt x="4568" y="1068"/>
                  </a:lnTo>
                  <a:lnTo>
                    <a:pt x="4579" y="1045"/>
                  </a:lnTo>
                  <a:lnTo>
                    <a:pt x="4589" y="1021"/>
                  </a:lnTo>
                  <a:lnTo>
                    <a:pt x="4597" y="999"/>
                  </a:lnTo>
                  <a:lnTo>
                    <a:pt x="4604" y="975"/>
                  </a:lnTo>
                  <a:lnTo>
                    <a:pt x="4610" y="950"/>
                  </a:lnTo>
                  <a:lnTo>
                    <a:pt x="4613" y="925"/>
                  </a:lnTo>
                  <a:lnTo>
                    <a:pt x="4616" y="901"/>
                  </a:lnTo>
                  <a:lnTo>
                    <a:pt x="4618" y="875"/>
                  </a:lnTo>
                  <a:lnTo>
                    <a:pt x="4618" y="875"/>
                  </a:lnTo>
                  <a:lnTo>
                    <a:pt x="4616" y="846"/>
                  </a:lnTo>
                  <a:lnTo>
                    <a:pt x="4613" y="818"/>
                  </a:lnTo>
                  <a:lnTo>
                    <a:pt x="4607" y="789"/>
                  </a:lnTo>
                  <a:lnTo>
                    <a:pt x="4600" y="762"/>
                  </a:lnTo>
                  <a:lnTo>
                    <a:pt x="4591" y="733"/>
                  </a:lnTo>
                  <a:lnTo>
                    <a:pt x="4580" y="707"/>
                  </a:lnTo>
                  <a:lnTo>
                    <a:pt x="4567" y="680"/>
                  </a:lnTo>
                  <a:lnTo>
                    <a:pt x="4552" y="655"/>
                  </a:lnTo>
                  <a:lnTo>
                    <a:pt x="4535" y="630"/>
                  </a:lnTo>
                  <a:lnTo>
                    <a:pt x="4517" y="606"/>
                  </a:lnTo>
                  <a:lnTo>
                    <a:pt x="4497" y="582"/>
                  </a:lnTo>
                  <a:lnTo>
                    <a:pt x="4476" y="560"/>
                  </a:lnTo>
                  <a:lnTo>
                    <a:pt x="4453" y="537"/>
                  </a:lnTo>
                  <a:lnTo>
                    <a:pt x="4428" y="516"/>
                  </a:lnTo>
                  <a:lnTo>
                    <a:pt x="4402" y="495"/>
                  </a:lnTo>
                  <a:lnTo>
                    <a:pt x="4375" y="475"/>
                  </a:lnTo>
                  <a:lnTo>
                    <a:pt x="4346" y="457"/>
                  </a:lnTo>
                  <a:lnTo>
                    <a:pt x="4316" y="439"/>
                  </a:lnTo>
                  <a:lnTo>
                    <a:pt x="4284" y="422"/>
                  </a:lnTo>
                  <a:lnTo>
                    <a:pt x="4253" y="407"/>
                  </a:lnTo>
                  <a:lnTo>
                    <a:pt x="4218" y="392"/>
                  </a:lnTo>
                  <a:lnTo>
                    <a:pt x="4183" y="378"/>
                  </a:lnTo>
                  <a:lnTo>
                    <a:pt x="4148" y="366"/>
                  </a:lnTo>
                  <a:lnTo>
                    <a:pt x="4112" y="354"/>
                  </a:lnTo>
                  <a:lnTo>
                    <a:pt x="4074" y="345"/>
                  </a:lnTo>
                  <a:lnTo>
                    <a:pt x="4035" y="336"/>
                  </a:lnTo>
                  <a:lnTo>
                    <a:pt x="3996" y="329"/>
                  </a:lnTo>
                  <a:lnTo>
                    <a:pt x="3957" y="321"/>
                  </a:lnTo>
                  <a:lnTo>
                    <a:pt x="3916" y="317"/>
                  </a:lnTo>
                  <a:lnTo>
                    <a:pt x="3874" y="314"/>
                  </a:lnTo>
                  <a:lnTo>
                    <a:pt x="3831" y="311"/>
                  </a:lnTo>
                  <a:lnTo>
                    <a:pt x="3789" y="311"/>
                  </a:lnTo>
                  <a:lnTo>
                    <a:pt x="3789" y="311"/>
                  </a:lnTo>
                  <a:lnTo>
                    <a:pt x="3754" y="311"/>
                  </a:lnTo>
                  <a:lnTo>
                    <a:pt x="3721" y="312"/>
                  </a:lnTo>
                  <a:lnTo>
                    <a:pt x="3687" y="315"/>
                  </a:lnTo>
                  <a:lnTo>
                    <a:pt x="3653" y="318"/>
                  </a:lnTo>
                  <a:lnTo>
                    <a:pt x="3622" y="323"/>
                  </a:lnTo>
                  <a:lnTo>
                    <a:pt x="3588" y="327"/>
                  </a:lnTo>
                  <a:lnTo>
                    <a:pt x="3557" y="333"/>
                  </a:lnTo>
                  <a:lnTo>
                    <a:pt x="3525" y="339"/>
                  </a:lnTo>
                  <a:lnTo>
                    <a:pt x="3495" y="347"/>
                  </a:lnTo>
                  <a:lnTo>
                    <a:pt x="3465" y="356"/>
                  </a:lnTo>
                  <a:lnTo>
                    <a:pt x="3436" y="365"/>
                  </a:lnTo>
                  <a:lnTo>
                    <a:pt x="3406" y="374"/>
                  </a:lnTo>
                  <a:lnTo>
                    <a:pt x="3379" y="384"/>
                  </a:lnTo>
                  <a:lnTo>
                    <a:pt x="3350" y="397"/>
                  </a:lnTo>
                  <a:lnTo>
                    <a:pt x="3323" y="409"/>
                  </a:lnTo>
                  <a:lnTo>
                    <a:pt x="3297" y="421"/>
                  </a:lnTo>
                  <a:lnTo>
                    <a:pt x="3297" y="421"/>
                  </a:lnTo>
                  <a:lnTo>
                    <a:pt x="3280" y="398"/>
                  </a:lnTo>
                  <a:lnTo>
                    <a:pt x="3264" y="375"/>
                  </a:lnTo>
                  <a:lnTo>
                    <a:pt x="3246" y="353"/>
                  </a:lnTo>
                  <a:lnTo>
                    <a:pt x="3226" y="332"/>
                  </a:lnTo>
                  <a:lnTo>
                    <a:pt x="3205" y="311"/>
                  </a:lnTo>
                  <a:lnTo>
                    <a:pt x="3184" y="289"/>
                  </a:lnTo>
                  <a:lnTo>
                    <a:pt x="3161" y="270"/>
                  </a:lnTo>
                  <a:lnTo>
                    <a:pt x="3137" y="250"/>
                  </a:lnTo>
                  <a:lnTo>
                    <a:pt x="3113" y="231"/>
                  </a:lnTo>
                  <a:lnTo>
                    <a:pt x="3087" y="212"/>
                  </a:lnTo>
                  <a:lnTo>
                    <a:pt x="3060" y="196"/>
                  </a:lnTo>
                  <a:lnTo>
                    <a:pt x="3033" y="178"/>
                  </a:lnTo>
                  <a:lnTo>
                    <a:pt x="3004" y="161"/>
                  </a:lnTo>
                  <a:lnTo>
                    <a:pt x="2975" y="146"/>
                  </a:lnTo>
                  <a:lnTo>
                    <a:pt x="2945" y="131"/>
                  </a:lnTo>
                  <a:lnTo>
                    <a:pt x="2915" y="117"/>
                  </a:lnTo>
                  <a:lnTo>
                    <a:pt x="2883" y="104"/>
                  </a:lnTo>
                  <a:lnTo>
                    <a:pt x="2850" y="90"/>
                  </a:lnTo>
                  <a:lnTo>
                    <a:pt x="2817" y="78"/>
                  </a:lnTo>
                  <a:lnTo>
                    <a:pt x="2784" y="68"/>
                  </a:lnTo>
                  <a:lnTo>
                    <a:pt x="2749" y="57"/>
                  </a:lnTo>
                  <a:lnTo>
                    <a:pt x="2714" y="46"/>
                  </a:lnTo>
                  <a:lnTo>
                    <a:pt x="2680" y="39"/>
                  </a:lnTo>
                  <a:lnTo>
                    <a:pt x="2643" y="30"/>
                  </a:lnTo>
                  <a:lnTo>
                    <a:pt x="2606" y="24"/>
                  </a:lnTo>
                  <a:lnTo>
                    <a:pt x="2569" y="16"/>
                  </a:lnTo>
                  <a:lnTo>
                    <a:pt x="2532" y="12"/>
                  </a:lnTo>
                  <a:lnTo>
                    <a:pt x="2492" y="7"/>
                  </a:lnTo>
                  <a:lnTo>
                    <a:pt x="2455" y="4"/>
                  </a:lnTo>
                  <a:lnTo>
                    <a:pt x="2415" y="1"/>
                  </a:lnTo>
                  <a:lnTo>
                    <a:pt x="2376" y="0"/>
                  </a:lnTo>
                  <a:lnTo>
                    <a:pt x="2335" y="0"/>
                  </a:lnTo>
                  <a:lnTo>
                    <a:pt x="2335" y="0"/>
                  </a:lnTo>
                  <a:lnTo>
                    <a:pt x="2281" y="0"/>
                  </a:lnTo>
                  <a:lnTo>
                    <a:pt x="2228" y="3"/>
                  </a:lnTo>
                  <a:lnTo>
                    <a:pt x="2175" y="7"/>
                  </a:lnTo>
                  <a:lnTo>
                    <a:pt x="2123" y="13"/>
                  </a:lnTo>
                  <a:lnTo>
                    <a:pt x="2073" y="22"/>
                  </a:lnTo>
                  <a:lnTo>
                    <a:pt x="2021" y="31"/>
                  </a:lnTo>
                  <a:lnTo>
                    <a:pt x="1973" y="43"/>
                  </a:lnTo>
                  <a:lnTo>
                    <a:pt x="1925" y="55"/>
                  </a:lnTo>
                  <a:lnTo>
                    <a:pt x="1878" y="71"/>
                  </a:lnTo>
                  <a:lnTo>
                    <a:pt x="1833" y="86"/>
                  </a:lnTo>
                  <a:lnTo>
                    <a:pt x="1789" y="104"/>
                  </a:lnTo>
                  <a:lnTo>
                    <a:pt x="1745" y="122"/>
                  </a:lnTo>
                  <a:lnTo>
                    <a:pt x="1704" y="143"/>
                  </a:lnTo>
                  <a:lnTo>
                    <a:pt x="1664" y="164"/>
                  </a:lnTo>
                  <a:lnTo>
                    <a:pt x="1626" y="187"/>
                  </a:lnTo>
                  <a:lnTo>
                    <a:pt x="1590" y="211"/>
                  </a:lnTo>
                  <a:lnTo>
                    <a:pt x="1553" y="235"/>
                  </a:lnTo>
                  <a:lnTo>
                    <a:pt x="1520" y="261"/>
                  </a:lnTo>
                  <a:lnTo>
                    <a:pt x="1490" y="288"/>
                  </a:lnTo>
                  <a:lnTo>
                    <a:pt x="1460" y="317"/>
                  </a:lnTo>
                  <a:lnTo>
                    <a:pt x="1433" y="345"/>
                  </a:lnTo>
                  <a:lnTo>
                    <a:pt x="1407" y="375"/>
                  </a:lnTo>
                  <a:lnTo>
                    <a:pt x="1384" y="407"/>
                  </a:lnTo>
                  <a:lnTo>
                    <a:pt x="1363" y="439"/>
                  </a:lnTo>
                  <a:lnTo>
                    <a:pt x="1344" y="472"/>
                  </a:lnTo>
                  <a:lnTo>
                    <a:pt x="1327" y="505"/>
                  </a:lnTo>
                  <a:lnTo>
                    <a:pt x="1313" y="540"/>
                  </a:lnTo>
                  <a:lnTo>
                    <a:pt x="1301" y="575"/>
                  </a:lnTo>
                  <a:lnTo>
                    <a:pt x="1292" y="609"/>
                  </a:lnTo>
                  <a:lnTo>
                    <a:pt x="1285" y="646"/>
                  </a:lnTo>
                  <a:lnTo>
                    <a:pt x="1282" y="682"/>
                  </a:lnTo>
                  <a:lnTo>
                    <a:pt x="1280" y="719"/>
                  </a:lnTo>
                  <a:lnTo>
                    <a:pt x="1280" y="719"/>
                  </a:lnTo>
                  <a:lnTo>
                    <a:pt x="1280" y="745"/>
                  </a:lnTo>
                  <a:lnTo>
                    <a:pt x="1282" y="771"/>
                  </a:lnTo>
                  <a:lnTo>
                    <a:pt x="1286" y="796"/>
                  </a:lnTo>
                  <a:lnTo>
                    <a:pt x="1291" y="822"/>
                  </a:lnTo>
                  <a:lnTo>
                    <a:pt x="1297" y="848"/>
                  </a:lnTo>
                  <a:lnTo>
                    <a:pt x="1304" y="872"/>
                  </a:lnTo>
                  <a:lnTo>
                    <a:pt x="1312" y="896"/>
                  </a:lnTo>
                  <a:lnTo>
                    <a:pt x="1322" y="920"/>
                  </a:lnTo>
                  <a:lnTo>
                    <a:pt x="1322" y="920"/>
                  </a:lnTo>
                  <a:lnTo>
                    <a:pt x="1288" y="925"/>
                  </a:lnTo>
                  <a:lnTo>
                    <a:pt x="1253" y="929"/>
                  </a:lnTo>
                  <a:lnTo>
                    <a:pt x="1220" y="935"/>
                  </a:lnTo>
                  <a:lnTo>
                    <a:pt x="1187" y="943"/>
                  </a:lnTo>
                  <a:lnTo>
                    <a:pt x="1153" y="950"/>
                  </a:lnTo>
                  <a:lnTo>
                    <a:pt x="1122" y="959"/>
                  </a:lnTo>
                  <a:lnTo>
                    <a:pt x="1091" y="968"/>
                  </a:lnTo>
                  <a:lnTo>
                    <a:pt x="1061" y="979"/>
                  </a:lnTo>
                  <a:lnTo>
                    <a:pt x="1031" y="991"/>
                  </a:lnTo>
                  <a:lnTo>
                    <a:pt x="1002" y="1003"/>
                  </a:lnTo>
                  <a:lnTo>
                    <a:pt x="975" y="1017"/>
                  </a:lnTo>
                  <a:lnTo>
                    <a:pt x="948" y="1030"/>
                  </a:lnTo>
                  <a:lnTo>
                    <a:pt x="922" y="1045"/>
                  </a:lnTo>
                  <a:lnTo>
                    <a:pt x="897" y="1061"/>
                  </a:lnTo>
                  <a:lnTo>
                    <a:pt x="874" y="1077"/>
                  </a:lnTo>
                  <a:lnTo>
                    <a:pt x="850" y="1094"/>
                  </a:lnTo>
                  <a:lnTo>
                    <a:pt x="829" y="1112"/>
                  </a:lnTo>
                  <a:lnTo>
                    <a:pt x="808" y="1130"/>
                  </a:lnTo>
                  <a:lnTo>
                    <a:pt x="790" y="1148"/>
                  </a:lnTo>
                  <a:lnTo>
                    <a:pt x="771" y="1168"/>
                  </a:lnTo>
                  <a:lnTo>
                    <a:pt x="753" y="1189"/>
                  </a:lnTo>
                  <a:lnTo>
                    <a:pt x="738" y="1208"/>
                  </a:lnTo>
                  <a:lnTo>
                    <a:pt x="723" y="1230"/>
                  </a:lnTo>
                  <a:lnTo>
                    <a:pt x="711" y="1252"/>
                  </a:lnTo>
                  <a:lnTo>
                    <a:pt x="699" y="1273"/>
                  </a:lnTo>
                  <a:lnTo>
                    <a:pt x="688" y="1296"/>
                  </a:lnTo>
                  <a:lnTo>
                    <a:pt x="681" y="1319"/>
                  </a:lnTo>
                  <a:lnTo>
                    <a:pt x="673" y="1343"/>
                  </a:lnTo>
                  <a:lnTo>
                    <a:pt x="667" y="1365"/>
                  </a:lnTo>
                  <a:lnTo>
                    <a:pt x="663" y="1389"/>
                  </a:lnTo>
                  <a:lnTo>
                    <a:pt x="661" y="1415"/>
                  </a:lnTo>
                  <a:lnTo>
                    <a:pt x="660" y="1439"/>
                  </a:lnTo>
                  <a:lnTo>
                    <a:pt x="660" y="1439"/>
                  </a:lnTo>
                  <a:lnTo>
                    <a:pt x="661" y="1454"/>
                  </a:lnTo>
                  <a:lnTo>
                    <a:pt x="661" y="1454"/>
                  </a:lnTo>
                  <a:lnTo>
                    <a:pt x="625" y="1460"/>
                  </a:lnTo>
                  <a:lnTo>
                    <a:pt x="590" y="1468"/>
                  </a:lnTo>
                  <a:lnTo>
                    <a:pt x="557" y="1476"/>
                  </a:lnTo>
                  <a:lnTo>
                    <a:pt x="524" y="1485"/>
                  </a:lnTo>
                  <a:lnTo>
                    <a:pt x="491" y="1495"/>
                  </a:lnTo>
                  <a:lnTo>
                    <a:pt x="459" y="1506"/>
                  </a:lnTo>
                  <a:lnTo>
                    <a:pt x="429" y="1518"/>
                  </a:lnTo>
                  <a:lnTo>
                    <a:pt x="397" y="1530"/>
                  </a:lnTo>
                  <a:lnTo>
                    <a:pt x="368" y="1543"/>
                  </a:lnTo>
                  <a:lnTo>
                    <a:pt x="340" y="1557"/>
                  </a:lnTo>
                  <a:lnTo>
                    <a:pt x="312" y="1572"/>
                  </a:lnTo>
                  <a:lnTo>
                    <a:pt x="285" y="1589"/>
                  </a:lnTo>
                  <a:lnTo>
                    <a:pt x="260" y="1604"/>
                  </a:lnTo>
                  <a:lnTo>
                    <a:pt x="236" y="1622"/>
                  </a:lnTo>
                  <a:lnTo>
                    <a:pt x="211" y="1638"/>
                  </a:lnTo>
                  <a:lnTo>
                    <a:pt x="189" y="1658"/>
                  </a:lnTo>
                  <a:lnTo>
                    <a:pt x="168" y="1676"/>
                  </a:lnTo>
                  <a:lnTo>
                    <a:pt x="146" y="1696"/>
                  </a:lnTo>
                  <a:lnTo>
                    <a:pt x="127" y="1717"/>
                  </a:lnTo>
                  <a:lnTo>
                    <a:pt x="109" y="1738"/>
                  </a:lnTo>
                  <a:lnTo>
                    <a:pt x="92" y="1759"/>
                  </a:lnTo>
                  <a:lnTo>
                    <a:pt x="77" y="1780"/>
                  </a:lnTo>
                  <a:lnTo>
                    <a:pt x="63" y="1803"/>
                  </a:lnTo>
                  <a:lnTo>
                    <a:pt x="50" y="1826"/>
                  </a:lnTo>
                  <a:lnTo>
                    <a:pt x="39" y="1850"/>
                  </a:lnTo>
                  <a:lnTo>
                    <a:pt x="29" y="1872"/>
                  </a:lnTo>
                  <a:lnTo>
                    <a:pt x="20" y="1897"/>
                  </a:lnTo>
                  <a:lnTo>
                    <a:pt x="14" y="1921"/>
                  </a:lnTo>
                  <a:lnTo>
                    <a:pt x="8" y="1946"/>
                  </a:lnTo>
                  <a:lnTo>
                    <a:pt x="3" y="1972"/>
                  </a:lnTo>
                  <a:lnTo>
                    <a:pt x="2" y="1996"/>
                  </a:lnTo>
                  <a:lnTo>
                    <a:pt x="0" y="2023"/>
                  </a:lnTo>
                  <a:lnTo>
                    <a:pt x="0" y="2023"/>
                  </a:lnTo>
                  <a:lnTo>
                    <a:pt x="2" y="2052"/>
                  </a:lnTo>
                  <a:lnTo>
                    <a:pt x="5" y="2082"/>
                  </a:lnTo>
                  <a:lnTo>
                    <a:pt x="11" y="2111"/>
                  </a:lnTo>
                  <a:lnTo>
                    <a:pt x="18" y="2140"/>
                  </a:lnTo>
                  <a:lnTo>
                    <a:pt x="27" y="2168"/>
                  </a:lnTo>
                  <a:lnTo>
                    <a:pt x="39" y="2195"/>
                  </a:lnTo>
                  <a:lnTo>
                    <a:pt x="53" y="2223"/>
                  </a:lnTo>
                  <a:lnTo>
                    <a:pt x="68" y="2250"/>
                  </a:lnTo>
                  <a:lnTo>
                    <a:pt x="85" y="2275"/>
                  </a:lnTo>
                  <a:lnTo>
                    <a:pt x="104" y="2301"/>
                  </a:lnTo>
                  <a:lnTo>
                    <a:pt x="124" y="2325"/>
                  </a:lnTo>
                  <a:lnTo>
                    <a:pt x="146" y="2349"/>
                  </a:lnTo>
                  <a:lnTo>
                    <a:pt x="171" y="2372"/>
                  </a:lnTo>
                  <a:lnTo>
                    <a:pt x="196" y="2393"/>
                  </a:lnTo>
                  <a:lnTo>
                    <a:pt x="223" y="2414"/>
                  </a:lnTo>
                  <a:lnTo>
                    <a:pt x="251" y="2435"/>
                  </a:lnTo>
                  <a:lnTo>
                    <a:pt x="281" y="2455"/>
                  </a:lnTo>
                  <a:lnTo>
                    <a:pt x="312" y="2473"/>
                  </a:lnTo>
                  <a:lnTo>
                    <a:pt x="344" y="2490"/>
                  </a:lnTo>
                  <a:lnTo>
                    <a:pt x="377" y="2506"/>
                  </a:lnTo>
                  <a:lnTo>
                    <a:pt x="412" y="2521"/>
                  </a:lnTo>
                  <a:lnTo>
                    <a:pt x="448" y="2535"/>
                  </a:lnTo>
                  <a:lnTo>
                    <a:pt x="485" y="2548"/>
                  </a:lnTo>
                  <a:lnTo>
                    <a:pt x="524" y="2561"/>
                  </a:lnTo>
                  <a:lnTo>
                    <a:pt x="562" y="2571"/>
                  </a:lnTo>
                  <a:lnTo>
                    <a:pt x="602" y="2580"/>
                  </a:lnTo>
                  <a:lnTo>
                    <a:pt x="643" y="2588"/>
                  </a:lnTo>
                  <a:lnTo>
                    <a:pt x="684" y="2594"/>
                  </a:lnTo>
                  <a:lnTo>
                    <a:pt x="726" y="2600"/>
                  </a:lnTo>
                  <a:lnTo>
                    <a:pt x="768" y="2603"/>
                  </a:lnTo>
                  <a:lnTo>
                    <a:pt x="812" y="2606"/>
                  </a:lnTo>
                  <a:lnTo>
                    <a:pt x="856" y="2606"/>
                  </a:lnTo>
                  <a:lnTo>
                    <a:pt x="856" y="2606"/>
                  </a:lnTo>
                  <a:lnTo>
                    <a:pt x="913" y="2604"/>
                  </a:lnTo>
                  <a:lnTo>
                    <a:pt x="913" y="2604"/>
                  </a:lnTo>
                  <a:lnTo>
                    <a:pt x="942" y="2618"/>
                  </a:lnTo>
                  <a:lnTo>
                    <a:pt x="969" y="2630"/>
                  </a:lnTo>
                  <a:lnTo>
                    <a:pt x="998" y="2642"/>
                  </a:lnTo>
                  <a:lnTo>
                    <a:pt x="1028" y="2654"/>
                  </a:lnTo>
                  <a:lnTo>
                    <a:pt x="1058" y="2665"/>
                  </a:lnTo>
                  <a:lnTo>
                    <a:pt x="1088" y="2674"/>
                  </a:lnTo>
                  <a:lnTo>
                    <a:pt x="1120" y="2683"/>
                  </a:lnTo>
                  <a:lnTo>
                    <a:pt x="1152" y="2690"/>
                  </a:lnTo>
                  <a:lnTo>
                    <a:pt x="1185" y="2698"/>
                  </a:lnTo>
                  <a:lnTo>
                    <a:pt x="1218" y="2704"/>
                  </a:lnTo>
                  <a:lnTo>
                    <a:pt x="1253" y="2708"/>
                  </a:lnTo>
                  <a:lnTo>
                    <a:pt x="1286" y="2713"/>
                  </a:lnTo>
                  <a:lnTo>
                    <a:pt x="1321" y="2717"/>
                  </a:lnTo>
                  <a:lnTo>
                    <a:pt x="1357" y="2719"/>
                  </a:lnTo>
                  <a:lnTo>
                    <a:pt x="1392" y="2720"/>
                  </a:lnTo>
                  <a:lnTo>
                    <a:pt x="1428" y="2722"/>
                  </a:lnTo>
                  <a:lnTo>
                    <a:pt x="1428" y="2722"/>
                  </a:lnTo>
                  <a:lnTo>
                    <a:pt x="1466" y="2720"/>
                  </a:lnTo>
                  <a:lnTo>
                    <a:pt x="1504" y="2719"/>
                  </a:lnTo>
                  <a:lnTo>
                    <a:pt x="1540" y="2716"/>
                  </a:lnTo>
                  <a:lnTo>
                    <a:pt x="1576" y="2713"/>
                  </a:lnTo>
                  <a:lnTo>
                    <a:pt x="1612" y="2708"/>
                  </a:lnTo>
                  <a:lnTo>
                    <a:pt x="1647" y="2702"/>
                  </a:lnTo>
                  <a:lnTo>
                    <a:pt x="1682" y="2695"/>
                  </a:lnTo>
                  <a:lnTo>
                    <a:pt x="1716" y="2687"/>
                  </a:lnTo>
                  <a:lnTo>
                    <a:pt x="1750" y="2678"/>
                  </a:lnTo>
                  <a:lnTo>
                    <a:pt x="1783" y="2669"/>
                  </a:lnTo>
                  <a:lnTo>
                    <a:pt x="1815" y="2659"/>
                  </a:lnTo>
                  <a:lnTo>
                    <a:pt x="1846" y="2648"/>
                  </a:lnTo>
                  <a:lnTo>
                    <a:pt x="1876" y="2634"/>
                  </a:lnTo>
                  <a:lnTo>
                    <a:pt x="1907" y="2622"/>
                  </a:lnTo>
                  <a:lnTo>
                    <a:pt x="1935" y="2609"/>
                  </a:lnTo>
                  <a:lnTo>
                    <a:pt x="1963" y="2594"/>
                  </a:lnTo>
                  <a:lnTo>
                    <a:pt x="1963" y="2594"/>
                  </a:lnTo>
                  <a:lnTo>
                    <a:pt x="2009" y="2609"/>
                  </a:lnTo>
                  <a:lnTo>
                    <a:pt x="2058" y="2622"/>
                  </a:lnTo>
                  <a:lnTo>
                    <a:pt x="2106" y="2634"/>
                  </a:lnTo>
                  <a:lnTo>
                    <a:pt x="2157" y="2648"/>
                  </a:lnTo>
                  <a:lnTo>
                    <a:pt x="2209" y="2659"/>
                  </a:lnTo>
                  <a:lnTo>
                    <a:pt x="2263" y="2669"/>
                  </a:lnTo>
                  <a:lnTo>
                    <a:pt x="2317" y="2678"/>
                  </a:lnTo>
                  <a:lnTo>
                    <a:pt x="2373" y="2687"/>
                  </a:lnTo>
                  <a:lnTo>
                    <a:pt x="2429" y="2695"/>
                  </a:lnTo>
                  <a:lnTo>
                    <a:pt x="2486" y="2702"/>
                  </a:lnTo>
                  <a:lnTo>
                    <a:pt x="2545" y="2708"/>
                  </a:lnTo>
                  <a:lnTo>
                    <a:pt x="2606" y="2713"/>
                  </a:lnTo>
                  <a:lnTo>
                    <a:pt x="2666" y="2716"/>
                  </a:lnTo>
                  <a:lnTo>
                    <a:pt x="2726" y="2719"/>
                  </a:lnTo>
                  <a:lnTo>
                    <a:pt x="2788" y="2720"/>
                  </a:lnTo>
                  <a:lnTo>
                    <a:pt x="2852" y="2722"/>
                  </a:lnTo>
                  <a:lnTo>
                    <a:pt x="2852" y="2722"/>
                  </a:lnTo>
                  <a:lnTo>
                    <a:pt x="2909" y="2720"/>
                  </a:lnTo>
                  <a:lnTo>
                    <a:pt x="2966" y="2719"/>
                  </a:lnTo>
                  <a:lnTo>
                    <a:pt x="3024" y="2717"/>
                  </a:lnTo>
                  <a:lnTo>
                    <a:pt x="3080" y="2714"/>
                  </a:lnTo>
                  <a:lnTo>
                    <a:pt x="3134" y="2710"/>
                  </a:lnTo>
                  <a:lnTo>
                    <a:pt x="3188" y="2705"/>
                  </a:lnTo>
                  <a:lnTo>
                    <a:pt x="3243" y="2699"/>
                  </a:lnTo>
                  <a:lnTo>
                    <a:pt x="3296" y="2692"/>
                  </a:lnTo>
                  <a:lnTo>
                    <a:pt x="3347" y="2686"/>
                  </a:lnTo>
                  <a:lnTo>
                    <a:pt x="3398" y="2677"/>
                  </a:lnTo>
                  <a:lnTo>
                    <a:pt x="3448" y="2668"/>
                  </a:lnTo>
                  <a:lnTo>
                    <a:pt x="3498" y="2659"/>
                  </a:lnTo>
                  <a:lnTo>
                    <a:pt x="3545" y="2648"/>
                  </a:lnTo>
                  <a:lnTo>
                    <a:pt x="3591" y="2636"/>
                  </a:lnTo>
                  <a:lnTo>
                    <a:pt x="3637" y="2624"/>
                  </a:lnTo>
                  <a:lnTo>
                    <a:pt x="3682" y="2612"/>
                  </a:lnTo>
                  <a:lnTo>
                    <a:pt x="3682" y="2612"/>
                  </a:lnTo>
                  <a:lnTo>
                    <a:pt x="3709" y="2624"/>
                  </a:lnTo>
                  <a:lnTo>
                    <a:pt x="3736" y="2636"/>
                  </a:lnTo>
                  <a:lnTo>
                    <a:pt x="3764" y="2648"/>
                  </a:lnTo>
                  <a:lnTo>
                    <a:pt x="3794" y="2659"/>
                  </a:lnTo>
                  <a:lnTo>
                    <a:pt x="3822" y="2668"/>
                  </a:lnTo>
                  <a:lnTo>
                    <a:pt x="3853" y="2677"/>
                  </a:lnTo>
                  <a:lnTo>
                    <a:pt x="3883" y="2686"/>
                  </a:lnTo>
                  <a:lnTo>
                    <a:pt x="3914" y="2692"/>
                  </a:lnTo>
                  <a:lnTo>
                    <a:pt x="3946" y="2699"/>
                  </a:lnTo>
                  <a:lnTo>
                    <a:pt x="3978" y="2705"/>
                  </a:lnTo>
                  <a:lnTo>
                    <a:pt x="4011" y="2710"/>
                  </a:lnTo>
                  <a:lnTo>
                    <a:pt x="4044" y="2714"/>
                  </a:lnTo>
                  <a:lnTo>
                    <a:pt x="4078" y="2717"/>
                  </a:lnTo>
                  <a:lnTo>
                    <a:pt x="4112" y="2719"/>
                  </a:lnTo>
                  <a:lnTo>
                    <a:pt x="4147" y="2720"/>
                  </a:lnTo>
                  <a:lnTo>
                    <a:pt x="4182" y="2722"/>
                  </a:lnTo>
                  <a:lnTo>
                    <a:pt x="4182" y="2722"/>
                  </a:lnTo>
                  <a:lnTo>
                    <a:pt x="4224" y="2720"/>
                  </a:lnTo>
                  <a:lnTo>
                    <a:pt x="4266" y="2719"/>
                  </a:lnTo>
                  <a:lnTo>
                    <a:pt x="4308" y="2714"/>
                  </a:lnTo>
                  <a:lnTo>
                    <a:pt x="4349" y="2710"/>
                  </a:lnTo>
                  <a:lnTo>
                    <a:pt x="4388" y="2704"/>
                  </a:lnTo>
                  <a:lnTo>
                    <a:pt x="4429" y="2696"/>
                  </a:lnTo>
                  <a:lnTo>
                    <a:pt x="4467" y="2689"/>
                  </a:lnTo>
                  <a:lnTo>
                    <a:pt x="4505" y="2678"/>
                  </a:lnTo>
                  <a:lnTo>
                    <a:pt x="4542" y="2668"/>
                  </a:lnTo>
                  <a:lnTo>
                    <a:pt x="4579" y="2656"/>
                  </a:lnTo>
                  <a:lnTo>
                    <a:pt x="4613" y="2642"/>
                  </a:lnTo>
                  <a:lnTo>
                    <a:pt x="4648" y="2627"/>
                  </a:lnTo>
                  <a:lnTo>
                    <a:pt x="4680" y="2612"/>
                  </a:lnTo>
                  <a:lnTo>
                    <a:pt x="4712" y="2595"/>
                  </a:lnTo>
                  <a:lnTo>
                    <a:pt x="4743" y="2579"/>
                  </a:lnTo>
                  <a:lnTo>
                    <a:pt x="4772" y="2561"/>
                  </a:lnTo>
                  <a:lnTo>
                    <a:pt x="4801" y="2541"/>
                  </a:lnTo>
                  <a:lnTo>
                    <a:pt x="4828" y="2521"/>
                  </a:lnTo>
                  <a:lnTo>
                    <a:pt x="4853" y="2500"/>
                  </a:lnTo>
                  <a:lnTo>
                    <a:pt x="4878" y="2479"/>
                  </a:lnTo>
                  <a:lnTo>
                    <a:pt x="4899" y="2456"/>
                  </a:lnTo>
                  <a:lnTo>
                    <a:pt x="4920" y="2432"/>
                  </a:lnTo>
                  <a:lnTo>
                    <a:pt x="4940" y="2408"/>
                  </a:lnTo>
                  <a:lnTo>
                    <a:pt x="4958" y="2384"/>
                  </a:lnTo>
                  <a:lnTo>
                    <a:pt x="4974" y="2358"/>
                  </a:lnTo>
                  <a:lnTo>
                    <a:pt x="4988" y="2333"/>
                  </a:lnTo>
                  <a:lnTo>
                    <a:pt x="5001" y="2307"/>
                  </a:lnTo>
                  <a:lnTo>
                    <a:pt x="5012" y="2280"/>
                  </a:lnTo>
                  <a:lnTo>
                    <a:pt x="5021" y="2253"/>
                  </a:lnTo>
                  <a:lnTo>
                    <a:pt x="5029" y="2224"/>
                  </a:lnTo>
                  <a:lnTo>
                    <a:pt x="5033" y="2197"/>
                  </a:lnTo>
                  <a:lnTo>
                    <a:pt x="5036" y="2168"/>
                  </a:lnTo>
                  <a:lnTo>
                    <a:pt x="5036" y="2168"/>
                  </a:lnTo>
                  <a:lnTo>
                    <a:pt x="5087" y="2149"/>
                  </a:lnTo>
                  <a:lnTo>
                    <a:pt x="5136" y="2127"/>
                  </a:lnTo>
                  <a:lnTo>
                    <a:pt x="5183" y="2103"/>
                  </a:lnTo>
                  <a:lnTo>
                    <a:pt x="5226" y="2078"/>
                  </a:lnTo>
                  <a:lnTo>
                    <a:pt x="5267" y="2050"/>
                  </a:lnTo>
                  <a:lnTo>
                    <a:pt x="5305" y="2020"/>
                  </a:lnTo>
                  <a:lnTo>
                    <a:pt x="5340" y="1989"/>
                  </a:lnTo>
                  <a:lnTo>
                    <a:pt x="5373" y="1957"/>
                  </a:lnTo>
                  <a:lnTo>
                    <a:pt x="5401" y="1922"/>
                  </a:lnTo>
                  <a:lnTo>
                    <a:pt x="5427" y="1886"/>
                  </a:lnTo>
                  <a:lnTo>
                    <a:pt x="5439" y="1868"/>
                  </a:lnTo>
                  <a:lnTo>
                    <a:pt x="5450" y="1850"/>
                  </a:lnTo>
                  <a:lnTo>
                    <a:pt x="5459" y="1830"/>
                  </a:lnTo>
                  <a:lnTo>
                    <a:pt x="5468" y="1812"/>
                  </a:lnTo>
                  <a:lnTo>
                    <a:pt x="5475" y="1792"/>
                  </a:lnTo>
                  <a:lnTo>
                    <a:pt x="5483" y="1773"/>
                  </a:lnTo>
                  <a:lnTo>
                    <a:pt x="5488" y="1752"/>
                  </a:lnTo>
                  <a:lnTo>
                    <a:pt x="5494" y="1732"/>
                  </a:lnTo>
                  <a:lnTo>
                    <a:pt x="5497" y="1711"/>
                  </a:lnTo>
                  <a:lnTo>
                    <a:pt x="5500" y="1691"/>
                  </a:lnTo>
                  <a:lnTo>
                    <a:pt x="5501" y="1670"/>
                  </a:lnTo>
                  <a:lnTo>
                    <a:pt x="5501" y="1649"/>
                  </a:lnTo>
                  <a:lnTo>
                    <a:pt x="5501" y="1649"/>
                  </a:lnTo>
                  <a:lnTo>
                    <a:pt x="5501" y="1619"/>
                  </a:lnTo>
                  <a:lnTo>
                    <a:pt x="5497" y="1589"/>
                  </a:lnTo>
                  <a:lnTo>
                    <a:pt x="5492" y="1560"/>
                  </a:lnTo>
                  <a:lnTo>
                    <a:pt x="5484" y="1531"/>
                  </a:lnTo>
                  <a:lnTo>
                    <a:pt x="5474" y="1503"/>
                  </a:lnTo>
                  <a:lnTo>
                    <a:pt x="5463" y="1476"/>
                  </a:lnTo>
                  <a:lnTo>
                    <a:pt x="5450" y="1448"/>
                  </a:lnTo>
                  <a:lnTo>
                    <a:pt x="5435" y="1421"/>
                  </a:lnTo>
                  <a:lnTo>
                    <a:pt x="5417" y="1396"/>
                  </a:lnTo>
                  <a:lnTo>
                    <a:pt x="5398" y="1370"/>
                  </a:lnTo>
                  <a:lnTo>
                    <a:pt x="5377" y="1346"/>
                  </a:lnTo>
                  <a:lnTo>
                    <a:pt x="5355" y="1323"/>
                  </a:lnTo>
                  <a:lnTo>
                    <a:pt x="5332" y="1299"/>
                  </a:lnTo>
                  <a:lnTo>
                    <a:pt x="5306" y="1278"/>
                  </a:lnTo>
                  <a:lnTo>
                    <a:pt x="5279" y="1257"/>
                  </a:lnTo>
                  <a:lnTo>
                    <a:pt x="5250" y="1236"/>
                  </a:lnTo>
                  <a:lnTo>
                    <a:pt x="5220" y="1216"/>
                  </a:lnTo>
                  <a:lnTo>
                    <a:pt x="5190" y="1198"/>
                  </a:lnTo>
                  <a:lnTo>
                    <a:pt x="5157" y="1181"/>
                  </a:lnTo>
                  <a:lnTo>
                    <a:pt x="5124" y="1165"/>
                  </a:lnTo>
                  <a:lnTo>
                    <a:pt x="5089" y="1150"/>
                  </a:lnTo>
                  <a:lnTo>
                    <a:pt x="5053" y="1136"/>
                  </a:lnTo>
                  <a:lnTo>
                    <a:pt x="5017" y="1122"/>
                  </a:lnTo>
                  <a:lnTo>
                    <a:pt x="4979" y="1110"/>
                  </a:lnTo>
                  <a:lnTo>
                    <a:pt x="4940" y="1101"/>
                  </a:lnTo>
                  <a:lnTo>
                    <a:pt x="4900" y="1091"/>
                  </a:lnTo>
                  <a:lnTo>
                    <a:pt x="4860" y="1083"/>
                  </a:lnTo>
                  <a:lnTo>
                    <a:pt x="4817" y="1077"/>
                  </a:lnTo>
                  <a:lnTo>
                    <a:pt x="4775" y="1073"/>
                  </a:lnTo>
                  <a:lnTo>
                    <a:pt x="4733" y="1068"/>
                  </a:lnTo>
                  <a:lnTo>
                    <a:pt x="4689" y="1067"/>
                  </a:lnTo>
                  <a:lnTo>
                    <a:pt x="4645" y="1065"/>
                  </a:lnTo>
                  <a:lnTo>
                    <a:pt x="4645" y="1065"/>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25" name="Freeform 7"/>
            <p:cNvSpPr>
              <a:spLocks/>
            </p:cNvSpPr>
            <p:nvPr/>
          </p:nvSpPr>
          <p:spPr bwMode="auto">
            <a:xfrm>
              <a:off x="6323012" y="152400"/>
              <a:ext cx="1219200" cy="733770"/>
            </a:xfrm>
            <a:custGeom>
              <a:avLst/>
              <a:gdLst/>
              <a:ahLst/>
              <a:cxnLst>
                <a:cxn ang="0">
                  <a:pos x="3413" y="684"/>
                </a:cxn>
                <a:cxn ang="0">
                  <a:pos x="3351" y="570"/>
                </a:cxn>
                <a:cxn ang="0">
                  <a:pos x="3256" y="472"/>
                </a:cxn>
                <a:cxn ang="0">
                  <a:pos x="3131" y="391"/>
                </a:cxn>
                <a:cxn ang="0">
                  <a:pos x="2981" y="330"/>
                </a:cxn>
                <a:cxn ang="0">
                  <a:pos x="2812" y="294"/>
                </a:cxn>
                <a:cxn ang="0">
                  <a:pos x="2667" y="285"/>
                </a:cxn>
                <a:cxn ang="0">
                  <a:pos x="2507" y="296"/>
                </a:cxn>
                <a:cxn ang="0">
                  <a:pos x="2365" y="247"/>
                </a:cxn>
                <a:cxn ang="0">
                  <a:pos x="2183" y="110"/>
                </a:cxn>
                <a:cxn ang="0">
                  <a:pos x="1938" y="24"/>
                </a:cxn>
                <a:cxn ang="0">
                  <a:pos x="1713" y="0"/>
                </a:cxn>
                <a:cxn ang="0">
                  <a:pos x="1521" y="17"/>
                </a:cxn>
                <a:cxn ang="0">
                  <a:pos x="1346" y="63"/>
                </a:cxn>
                <a:cxn ang="0">
                  <a:pos x="1197" y="136"/>
                </a:cxn>
                <a:cxn ang="0">
                  <a:pos x="1076" y="231"/>
                </a:cxn>
                <a:cxn ang="0">
                  <a:pos x="992" y="344"/>
                </a:cxn>
                <a:cxn ang="0">
                  <a:pos x="948" y="471"/>
                </a:cxn>
                <a:cxn ang="0">
                  <a:pos x="945" y="527"/>
                </a:cxn>
                <a:cxn ang="0">
                  <a:pos x="770" y="527"/>
                </a:cxn>
                <a:cxn ang="0">
                  <a:pos x="563" y="560"/>
                </a:cxn>
                <a:cxn ang="0">
                  <a:pos x="377" y="623"/>
                </a:cxn>
                <a:cxn ang="0">
                  <a:pos x="223" y="715"/>
                </a:cxn>
                <a:cxn ang="0">
                  <a:pos x="104" y="830"/>
                </a:cxn>
                <a:cxn ang="0">
                  <a:pos x="27" y="961"/>
                </a:cxn>
                <a:cxn ang="0">
                  <a:pos x="0" y="1108"/>
                </a:cxn>
                <a:cxn ang="0">
                  <a:pos x="18" y="1225"/>
                </a:cxn>
                <a:cxn ang="0">
                  <a:pos x="84" y="1361"/>
                </a:cxn>
                <a:cxn ang="0">
                  <a:pos x="196" y="1479"/>
                </a:cxn>
                <a:cxn ang="0">
                  <a:pos x="344" y="1575"/>
                </a:cxn>
                <a:cxn ang="0">
                  <a:pos x="524" y="1645"/>
                </a:cxn>
                <a:cxn ang="0">
                  <a:pos x="726" y="1684"/>
                </a:cxn>
                <a:cxn ang="0">
                  <a:pos x="919" y="1689"/>
                </a:cxn>
                <a:cxn ang="0">
                  <a:pos x="1211" y="1639"/>
                </a:cxn>
                <a:cxn ang="0">
                  <a:pos x="1368" y="1631"/>
                </a:cxn>
                <a:cxn ang="0">
                  <a:pos x="1515" y="1690"/>
                </a:cxn>
                <a:cxn ang="0">
                  <a:pos x="1685" y="1726"/>
                </a:cxn>
                <a:cxn ang="0">
                  <a:pos x="1829" y="1735"/>
                </a:cxn>
                <a:cxn ang="0">
                  <a:pos x="2044" y="1716"/>
                </a:cxn>
                <a:cxn ang="0">
                  <a:pos x="2236" y="1657"/>
                </a:cxn>
                <a:cxn ang="0">
                  <a:pos x="2394" y="1566"/>
                </a:cxn>
                <a:cxn ang="0">
                  <a:pos x="2503" y="1589"/>
                </a:cxn>
                <a:cxn ang="0">
                  <a:pos x="2655" y="1645"/>
                </a:cxn>
                <a:cxn ang="0">
                  <a:pos x="2827" y="1675"/>
                </a:cxn>
                <a:cxn ang="0">
                  <a:pos x="2975" y="1680"/>
                </a:cxn>
                <a:cxn ang="0">
                  <a:pos x="3165" y="1657"/>
                </a:cxn>
                <a:cxn ang="0">
                  <a:pos x="3335" y="1604"/>
                </a:cxn>
                <a:cxn ang="0">
                  <a:pos x="3479" y="1527"/>
                </a:cxn>
                <a:cxn ang="0">
                  <a:pos x="3593" y="1428"/>
                </a:cxn>
                <a:cxn ang="0">
                  <a:pos x="3670" y="1313"/>
                </a:cxn>
                <a:cxn ang="0">
                  <a:pos x="3703" y="1183"/>
                </a:cxn>
                <a:cxn ang="0">
                  <a:pos x="3694" y="1068"/>
                </a:cxn>
                <a:cxn ang="0">
                  <a:pos x="3630" y="933"/>
                </a:cxn>
                <a:cxn ang="0">
                  <a:pos x="3519" y="815"/>
                </a:cxn>
              </a:cxnLst>
              <a:rect l="0" t="0" r="r" b="b"/>
              <a:pathLst>
                <a:path w="3704" h="1735">
                  <a:moveTo>
                    <a:pt x="3431" y="756"/>
                  </a:moveTo>
                  <a:lnTo>
                    <a:pt x="3431" y="756"/>
                  </a:lnTo>
                  <a:lnTo>
                    <a:pt x="3427" y="732"/>
                  </a:lnTo>
                  <a:lnTo>
                    <a:pt x="3421" y="708"/>
                  </a:lnTo>
                  <a:lnTo>
                    <a:pt x="3413" y="684"/>
                  </a:lnTo>
                  <a:lnTo>
                    <a:pt x="3404" y="659"/>
                  </a:lnTo>
                  <a:lnTo>
                    <a:pt x="3393" y="637"/>
                  </a:lnTo>
                  <a:lnTo>
                    <a:pt x="3381" y="614"/>
                  </a:lnTo>
                  <a:lnTo>
                    <a:pt x="3368" y="593"/>
                  </a:lnTo>
                  <a:lnTo>
                    <a:pt x="3351" y="570"/>
                  </a:lnTo>
                  <a:lnTo>
                    <a:pt x="3336" y="549"/>
                  </a:lnTo>
                  <a:lnTo>
                    <a:pt x="3318" y="530"/>
                  </a:lnTo>
                  <a:lnTo>
                    <a:pt x="3298" y="510"/>
                  </a:lnTo>
                  <a:lnTo>
                    <a:pt x="3277" y="490"/>
                  </a:lnTo>
                  <a:lnTo>
                    <a:pt x="3256" y="472"/>
                  </a:lnTo>
                  <a:lnTo>
                    <a:pt x="3233" y="454"/>
                  </a:lnTo>
                  <a:lnTo>
                    <a:pt x="3209" y="438"/>
                  </a:lnTo>
                  <a:lnTo>
                    <a:pt x="3184" y="421"/>
                  </a:lnTo>
                  <a:lnTo>
                    <a:pt x="3158" y="406"/>
                  </a:lnTo>
                  <a:lnTo>
                    <a:pt x="3131" y="391"/>
                  </a:lnTo>
                  <a:lnTo>
                    <a:pt x="3104" y="377"/>
                  </a:lnTo>
                  <a:lnTo>
                    <a:pt x="3073" y="364"/>
                  </a:lnTo>
                  <a:lnTo>
                    <a:pt x="3043" y="352"/>
                  </a:lnTo>
                  <a:lnTo>
                    <a:pt x="3013" y="341"/>
                  </a:lnTo>
                  <a:lnTo>
                    <a:pt x="2981" y="330"/>
                  </a:lnTo>
                  <a:lnTo>
                    <a:pt x="2950" y="321"/>
                  </a:lnTo>
                  <a:lnTo>
                    <a:pt x="2916" y="312"/>
                  </a:lnTo>
                  <a:lnTo>
                    <a:pt x="2882" y="305"/>
                  </a:lnTo>
                  <a:lnTo>
                    <a:pt x="2848" y="299"/>
                  </a:lnTo>
                  <a:lnTo>
                    <a:pt x="2812" y="294"/>
                  </a:lnTo>
                  <a:lnTo>
                    <a:pt x="2778" y="290"/>
                  </a:lnTo>
                  <a:lnTo>
                    <a:pt x="2741" y="287"/>
                  </a:lnTo>
                  <a:lnTo>
                    <a:pt x="2704" y="285"/>
                  </a:lnTo>
                  <a:lnTo>
                    <a:pt x="2667" y="285"/>
                  </a:lnTo>
                  <a:lnTo>
                    <a:pt x="2667" y="285"/>
                  </a:lnTo>
                  <a:lnTo>
                    <a:pt x="2634" y="285"/>
                  </a:lnTo>
                  <a:lnTo>
                    <a:pt x="2602" y="287"/>
                  </a:lnTo>
                  <a:lnTo>
                    <a:pt x="2569" y="288"/>
                  </a:lnTo>
                  <a:lnTo>
                    <a:pt x="2537" y="293"/>
                  </a:lnTo>
                  <a:lnTo>
                    <a:pt x="2507" y="296"/>
                  </a:lnTo>
                  <a:lnTo>
                    <a:pt x="2476" y="300"/>
                  </a:lnTo>
                  <a:lnTo>
                    <a:pt x="2417" y="314"/>
                  </a:lnTo>
                  <a:lnTo>
                    <a:pt x="2417" y="314"/>
                  </a:lnTo>
                  <a:lnTo>
                    <a:pt x="2393" y="279"/>
                  </a:lnTo>
                  <a:lnTo>
                    <a:pt x="2365" y="247"/>
                  </a:lnTo>
                  <a:lnTo>
                    <a:pt x="2334" y="216"/>
                  </a:lnTo>
                  <a:lnTo>
                    <a:pt x="2300" y="187"/>
                  </a:lnTo>
                  <a:lnTo>
                    <a:pt x="2264" y="158"/>
                  </a:lnTo>
                  <a:lnTo>
                    <a:pt x="2225" y="133"/>
                  </a:lnTo>
                  <a:lnTo>
                    <a:pt x="2183" y="110"/>
                  </a:lnTo>
                  <a:lnTo>
                    <a:pt x="2137" y="88"/>
                  </a:lnTo>
                  <a:lnTo>
                    <a:pt x="2091" y="68"/>
                  </a:lnTo>
                  <a:lnTo>
                    <a:pt x="2042" y="51"/>
                  </a:lnTo>
                  <a:lnTo>
                    <a:pt x="1991" y="36"/>
                  </a:lnTo>
                  <a:lnTo>
                    <a:pt x="1938" y="24"/>
                  </a:lnTo>
                  <a:lnTo>
                    <a:pt x="1884" y="14"/>
                  </a:lnTo>
                  <a:lnTo>
                    <a:pt x="1828" y="6"/>
                  </a:lnTo>
                  <a:lnTo>
                    <a:pt x="1771" y="2"/>
                  </a:lnTo>
                  <a:lnTo>
                    <a:pt x="1713" y="0"/>
                  </a:lnTo>
                  <a:lnTo>
                    <a:pt x="1713" y="0"/>
                  </a:lnTo>
                  <a:lnTo>
                    <a:pt x="1674" y="2"/>
                  </a:lnTo>
                  <a:lnTo>
                    <a:pt x="1635" y="3"/>
                  </a:lnTo>
                  <a:lnTo>
                    <a:pt x="1595" y="6"/>
                  </a:lnTo>
                  <a:lnTo>
                    <a:pt x="1558" y="11"/>
                  </a:lnTo>
                  <a:lnTo>
                    <a:pt x="1521" y="17"/>
                  </a:lnTo>
                  <a:lnTo>
                    <a:pt x="1484" y="24"/>
                  </a:lnTo>
                  <a:lnTo>
                    <a:pt x="1449" y="32"/>
                  </a:lnTo>
                  <a:lnTo>
                    <a:pt x="1414" y="42"/>
                  </a:lnTo>
                  <a:lnTo>
                    <a:pt x="1380" y="53"/>
                  </a:lnTo>
                  <a:lnTo>
                    <a:pt x="1346" y="63"/>
                  </a:lnTo>
                  <a:lnTo>
                    <a:pt x="1315" y="77"/>
                  </a:lnTo>
                  <a:lnTo>
                    <a:pt x="1283" y="91"/>
                  </a:lnTo>
                  <a:lnTo>
                    <a:pt x="1253" y="104"/>
                  </a:lnTo>
                  <a:lnTo>
                    <a:pt x="1224" y="121"/>
                  </a:lnTo>
                  <a:lnTo>
                    <a:pt x="1197" y="136"/>
                  </a:lnTo>
                  <a:lnTo>
                    <a:pt x="1170" y="154"/>
                  </a:lnTo>
                  <a:lnTo>
                    <a:pt x="1144" y="172"/>
                  </a:lnTo>
                  <a:lnTo>
                    <a:pt x="1120" y="192"/>
                  </a:lnTo>
                  <a:lnTo>
                    <a:pt x="1097" y="211"/>
                  </a:lnTo>
                  <a:lnTo>
                    <a:pt x="1076" y="231"/>
                  </a:lnTo>
                  <a:lnTo>
                    <a:pt x="1055" y="252"/>
                  </a:lnTo>
                  <a:lnTo>
                    <a:pt x="1037" y="275"/>
                  </a:lnTo>
                  <a:lnTo>
                    <a:pt x="1020" y="297"/>
                  </a:lnTo>
                  <a:lnTo>
                    <a:pt x="1005" y="320"/>
                  </a:lnTo>
                  <a:lnTo>
                    <a:pt x="992" y="344"/>
                  </a:lnTo>
                  <a:lnTo>
                    <a:pt x="980" y="368"/>
                  </a:lnTo>
                  <a:lnTo>
                    <a:pt x="969" y="394"/>
                  </a:lnTo>
                  <a:lnTo>
                    <a:pt x="960" y="418"/>
                  </a:lnTo>
                  <a:lnTo>
                    <a:pt x="954" y="444"/>
                  </a:lnTo>
                  <a:lnTo>
                    <a:pt x="948" y="471"/>
                  </a:lnTo>
                  <a:lnTo>
                    <a:pt x="945" y="496"/>
                  </a:lnTo>
                  <a:lnTo>
                    <a:pt x="945" y="524"/>
                  </a:lnTo>
                  <a:lnTo>
                    <a:pt x="945" y="524"/>
                  </a:lnTo>
                  <a:lnTo>
                    <a:pt x="945" y="527"/>
                  </a:lnTo>
                  <a:lnTo>
                    <a:pt x="945" y="527"/>
                  </a:lnTo>
                  <a:lnTo>
                    <a:pt x="901" y="525"/>
                  </a:lnTo>
                  <a:lnTo>
                    <a:pt x="857" y="524"/>
                  </a:lnTo>
                  <a:lnTo>
                    <a:pt x="857" y="524"/>
                  </a:lnTo>
                  <a:lnTo>
                    <a:pt x="812" y="525"/>
                  </a:lnTo>
                  <a:lnTo>
                    <a:pt x="770" y="527"/>
                  </a:lnTo>
                  <a:lnTo>
                    <a:pt x="726" y="531"/>
                  </a:lnTo>
                  <a:lnTo>
                    <a:pt x="684" y="536"/>
                  </a:lnTo>
                  <a:lnTo>
                    <a:pt x="643" y="542"/>
                  </a:lnTo>
                  <a:lnTo>
                    <a:pt x="602" y="551"/>
                  </a:lnTo>
                  <a:lnTo>
                    <a:pt x="563" y="560"/>
                  </a:lnTo>
                  <a:lnTo>
                    <a:pt x="524" y="570"/>
                  </a:lnTo>
                  <a:lnTo>
                    <a:pt x="486" y="581"/>
                  </a:lnTo>
                  <a:lnTo>
                    <a:pt x="448" y="595"/>
                  </a:lnTo>
                  <a:lnTo>
                    <a:pt x="412" y="608"/>
                  </a:lnTo>
                  <a:lnTo>
                    <a:pt x="377" y="623"/>
                  </a:lnTo>
                  <a:lnTo>
                    <a:pt x="344" y="640"/>
                  </a:lnTo>
                  <a:lnTo>
                    <a:pt x="312" y="658"/>
                  </a:lnTo>
                  <a:lnTo>
                    <a:pt x="281" y="676"/>
                  </a:lnTo>
                  <a:lnTo>
                    <a:pt x="252" y="696"/>
                  </a:lnTo>
                  <a:lnTo>
                    <a:pt x="223" y="715"/>
                  </a:lnTo>
                  <a:lnTo>
                    <a:pt x="196" y="736"/>
                  </a:lnTo>
                  <a:lnTo>
                    <a:pt x="170" y="759"/>
                  </a:lnTo>
                  <a:lnTo>
                    <a:pt x="146" y="782"/>
                  </a:lnTo>
                  <a:lnTo>
                    <a:pt x="125" y="804"/>
                  </a:lnTo>
                  <a:lnTo>
                    <a:pt x="104" y="830"/>
                  </a:lnTo>
                  <a:lnTo>
                    <a:pt x="84" y="854"/>
                  </a:lnTo>
                  <a:lnTo>
                    <a:pt x="68" y="880"/>
                  </a:lnTo>
                  <a:lnTo>
                    <a:pt x="53" y="907"/>
                  </a:lnTo>
                  <a:lnTo>
                    <a:pt x="39" y="934"/>
                  </a:lnTo>
                  <a:lnTo>
                    <a:pt x="27" y="961"/>
                  </a:lnTo>
                  <a:lnTo>
                    <a:pt x="18" y="990"/>
                  </a:lnTo>
                  <a:lnTo>
                    <a:pt x="10" y="1019"/>
                  </a:lnTo>
                  <a:lnTo>
                    <a:pt x="4" y="1047"/>
                  </a:lnTo>
                  <a:lnTo>
                    <a:pt x="1" y="1077"/>
                  </a:lnTo>
                  <a:lnTo>
                    <a:pt x="0" y="1108"/>
                  </a:lnTo>
                  <a:lnTo>
                    <a:pt x="0" y="1108"/>
                  </a:lnTo>
                  <a:lnTo>
                    <a:pt x="1" y="1138"/>
                  </a:lnTo>
                  <a:lnTo>
                    <a:pt x="4" y="1167"/>
                  </a:lnTo>
                  <a:lnTo>
                    <a:pt x="10" y="1197"/>
                  </a:lnTo>
                  <a:lnTo>
                    <a:pt x="18" y="1225"/>
                  </a:lnTo>
                  <a:lnTo>
                    <a:pt x="27" y="1254"/>
                  </a:lnTo>
                  <a:lnTo>
                    <a:pt x="39" y="1281"/>
                  </a:lnTo>
                  <a:lnTo>
                    <a:pt x="53" y="1308"/>
                  </a:lnTo>
                  <a:lnTo>
                    <a:pt x="68" y="1334"/>
                  </a:lnTo>
                  <a:lnTo>
                    <a:pt x="84" y="1361"/>
                  </a:lnTo>
                  <a:lnTo>
                    <a:pt x="104" y="1385"/>
                  </a:lnTo>
                  <a:lnTo>
                    <a:pt x="125" y="1409"/>
                  </a:lnTo>
                  <a:lnTo>
                    <a:pt x="146" y="1434"/>
                  </a:lnTo>
                  <a:lnTo>
                    <a:pt x="170" y="1456"/>
                  </a:lnTo>
                  <a:lnTo>
                    <a:pt x="196" y="1479"/>
                  </a:lnTo>
                  <a:lnTo>
                    <a:pt x="223" y="1500"/>
                  </a:lnTo>
                  <a:lnTo>
                    <a:pt x="252" y="1520"/>
                  </a:lnTo>
                  <a:lnTo>
                    <a:pt x="281" y="1539"/>
                  </a:lnTo>
                  <a:lnTo>
                    <a:pt x="312" y="1557"/>
                  </a:lnTo>
                  <a:lnTo>
                    <a:pt x="344" y="1575"/>
                  </a:lnTo>
                  <a:lnTo>
                    <a:pt x="377" y="1591"/>
                  </a:lnTo>
                  <a:lnTo>
                    <a:pt x="412" y="1607"/>
                  </a:lnTo>
                  <a:lnTo>
                    <a:pt x="448" y="1621"/>
                  </a:lnTo>
                  <a:lnTo>
                    <a:pt x="486" y="1633"/>
                  </a:lnTo>
                  <a:lnTo>
                    <a:pt x="524" y="1645"/>
                  </a:lnTo>
                  <a:lnTo>
                    <a:pt x="563" y="1655"/>
                  </a:lnTo>
                  <a:lnTo>
                    <a:pt x="602" y="1664"/>
                  </a:lnTo>
                  <a:lnTo>
                    <a:pt x="643" y="1672"/>
                  </a:lnTo>
                  <a:lnTo>
                    <a:pt x="684" y="1680"/>
                  </a:lnTo>
                  <a:lnTo>
                    <a:pt x="726" y="1684"/>
                  </a:lnTo>
                  <a:lnTo>
                    <a:pt x="770" y="1689"/>
                  </a:lnTo>
                  <a:lnTo>
                    <a:pt x="812" y="1690"/>
                  </a:lnTo>
                  <a:lnTo>
                    <a:pt x="857" y="1692"/>
                  </a:lnTo>
                  <a:lnTo>
                    <a:pt x="857" y="1692"/>
                  </a:lnTo>
                  <a:lnTo>
                    <a:pt x="919" y="1689"/>
                  </a:lnTo>
                  <a:lnTo>
                    <a:pt x="981" y="1684"/>
                  </a:lnTo>
                  <a:lnTo>
                    <a:pt x="1040" y="1678"/>
                  </a:lnTo>
                  <a:lnTo>
                    <a:pt x="1099" y="1668"/>
                  </a:lnTo>
                  <a:lnTo>
                    <a:pt x="1155" y="1654"/>
                  </a:lnTo>
                  <a:lnTo>
                    <a:pt x="1211" y="1639"/>
                  </a:lnTo>
                  <a:lnTo>
                    <a:pt x="1263" y="1621"/>
                  </a:lnTo>
                  <a:lnTo>
                    <a:pt x="1313" y="1601"/>
                  </a:lnTo>
                  <a:lnTo>
                    <a:pt x="1313" y="1601"/>
                  </a:lnTo>
                  <a:lnTo>
                    <a:pt x="1340" y="1616"/>
                  </a:lnTo>
                  <a:lnTo>
                    <a:pt x="1368" y="1631"/>
                  </a:lnTo>
                  <a:lnTo>
                    <a:pt x="1395" y="1645"/>
                  </a:lnTo>
                  <a:lnTo>
                    <a:pt x="1423" y="1657"/>
                  </a:lnTo>
                  <a:lnTo>
                    <a:pt x="1454" y="1669"/>
                  </a:lnTo>
                  <a:lnTo>
                    <a:pt x="1484" y="1681"/>
                  </a:lnTo>
                  <a:lnTo>
                    <a:pt x="1515" y="1690"/>
                  </a:lnTo>
                  <a:lnTo>
                    <a:pt x="1549" y="1699"/>
                  </a:lnTo>
                  <a:lnTo>
                    <a:pt x="1580" y="1708"/>
                  </a:lnTo>
                  <a:lnTo>
                    <a:pt x="1615" y="1716"/>
                  </a:lnTo>
                  <a:lnTo>
                    <a:pt x="1648" y="1722"/>
                  </a:lnTo>
                  <a:lnTo>
                    <a:pt x="1685" y="1726"/>
                  </a:lnTo>
                  <a:lnTo>
                    <a:pt x="1719" y="1731"/>
                  </a:lnTo>
                  <a:lnTo>
                    <a:pt x="1755" y="1734"/>
                  </a:lnTo>
                  <a:lnTo>
                    <a:pt x="1792" y="1735"/>
                  </a:lnTo>
                  <a:lnTo>
                    <a:pt x="1829" y="1735"/>
                  </a:lnTo>
                  <a:lnTo>
                    <a:pt x="1829" y="1735"/>
                  </a:lnTo>
                  <a:lnTo>
                    <a:pt x="1873" y="1735"/>
                  </a:lnTo>
                  <a:lnTo>
                    <a:pt x="1917" y="1732"/>
                  </a:lnTo>
                  <a:lnTo>
                    <a:pt x="1961" y="1728"/>
                  </a:lnTo>
                  <a:lnTo>
                    <a:pt x="2003" y="1722"/>
                  </a:lnTo>
                  <a:lnTo>
                    <a:pt x="2044" y="1716"/>
                  </a:lnTo>
                  <a:lnTo>
                    <a:pt x="2085" y="1707"/>
                  </a:lnTo>
                  <a:lnTo>
                    <a:pt x="2124" y="1696"/>
                  </a:lnTo>
                  <a:lnTo>
                    <a:pt x="2162" y="1684"/>
                  </a:lnTo>
                  <a:lnTo>
                    <a:pt x="2199" y="1671"/>
                  </a:lnTo>
                  <a:lnTo>
                    <a:pt x="2236" y="1657"/>
                  </a:lnTo>
                  <a:lnTo>
                    <a:pt x="2270" y="1640"/>
                  </a:lnTo>
                  <a:lnTo>
                    <a:pt x="2303" y="1624"/>
                  </a:lnTo>
                  <a:lnTo>
                    <a:pt x="2335" y="1606"/>
                  </a:lnTo>
                  <a:lnTo>
                    <a:pt x="2365" y="1588"/>
                  </a:lnTo>
                  <a:lnTo>
                    <a:pt x="2394" y="1566"/>
                  </a:lnTo>
                  <a:lnTo>
                    <a:pt x="2421" y="1545"/>
                  </a:lnTo>
                  <a:lnTo>
                    <a:pt x="2421" y="1545"/>
                  </a:lnTo>
                  <a:lnTo>
                    <a:pt x="2448" y="1560"/>
                  </a:lnTo>
                  <a:lnTo>
                    <a:pt x="2474" y="1575"/>
                  </a:lnTo>
                  <a:lnTo>
                    <a:pt x="2503" y="1589"/>
                  </a:lnTo>
                  <a:lnTo>
                    <a:pt x="2531" y="1601"/>
                  </a:lnTo>
                  <a:lnTo>
                    <a:pt x="2562" y="1613"/>
                  </a:lnTo>
                  <a:lnTo>
                    <a:pt x="2592" y="1625"/>
                  </a:lnTo>
                  <a:lnTo>
                    <a:pt x="2624" y="1634"/>
                  </a:lnTo>
                  <a:lnTo>
                    <a:pt x="2655" y="1645"/>
                  </a:lnTo>
                  <a:lnTo>
                    <a:pt x="2688" y="1652"/>
                  </a:lnTo>
                  <a:lnTo>
                    <a:pt x="2722" y="1660"/>
                  </a:lnTo>
                  <a:lnTo>
                    <a:pt x="2756" y="1666"/>
                  </a:lnTo>
                  <a:lnTo>
                    <a:pt x="2791" y="1671"/>
                  </a:lnTo>
                  <a:lnTo>
                    <a:pt x="2827" y="1675"/>
                  </a:lnTo>
                  <a:lnTo>
                    <a:pt x="2864" y="1678"/>
                  </a:lnTo>
                  <a:lnTo>
                    <a:pt x="2900" y="1680"/>
                  </a:lnTo>
                  <a:lnTo>
                    <a:pt x="2936" y="1680"/>
                  </a:lnTo>
                  <a:lnTo>
                    <a:pt x="2936" y="1680"/>
                  </a:lnTo>
                  <a:lnTo>
                    <a:pt x="2975" y="1680"/>
                  </a:lnTo>
                  <a:lnTo>
                    <a:pt x="3015" y="1678"/>
                  </a:lnTo>
                  <a:lnTo>
                    <a:pt x="3054" y="1674"/>
                  </a:lnTo>
                  <a:lnTo>
                    <a:pt x="3092" y="1669"/>
                  </a:lnTo>
                  <a:lnTo>
                    <a:pt x="3128" y="1663"/>
                  </a:lnTo>
                  <a:lnTo>
                    <a:pt x="3165" y="1657"/>
                  </a:lnTo>
                  <a:lnTo>
                    <a:pt x="3200" y="1648"/>
                  </a:lnTo>
                  <a:lnTo>
                    <a:pt x="3235" y="1639"/>
                  </a:lnTo>
                  <a:lnTo>
                    <a:pt x="3270" y="1628"/>
                  </a:lnTo>
                  <a:lnTo>
                    <a:pt x="3303" y="1616"/>
                  </a:lnTo>
                  <a:lnTo>
                    <a:pt x="3335" y="1604"/>
                  </a:lnTo>
                  <a:lnTo>
                    <a:pt x="3366" y="1591"/>
                  </a:lnTo>
                  <a:lnTo>
                    <a:pt x="3396" y="1575"/>
                  </a:lnTo>
                  <a:lnTo>
                    <a:pt x="3425" y="1560"/>
                  </a:lnTo>
                  <a:lnTo>
                    <a:pt x="3452" y="1544"/>
                  </a:lnTo>
                  <a:lnTo>
                    <a:pt x="3479" y="1527"/>
                  </a:lnTo>
                  <a:lnTo>
                    <a:pt x="3505" y="1509"/>
                  </a:lnTo>
                  <a:lnTo>
                    <a:pt x="3529" y="1489"/>
                  </a:lnTo>
                  <a:lnTo>
                    <a:pt x="3552" y="1470"/>
                  </a:lnTo>
                  <a:lnTo>
                    <a:pt x="3573" y="1449"/>
                  </a:lnTo>
                  <a:lnTo>
                    <a:pt x="3593" y="1428"/>
                  </a:lnTo>
                  <a:lnTo>
                    <a:pt x="3612" y="1406"/>
                  </a:lnTo>
                  <a:lnTo>
                    <a:pt x="3629" y="1384"/>
                  </a:lnTo>
                  <a:lnTo>
                    <a:pt x="3644" y="1360"/>
                  </a:lnTo>
                  <a:lnTo>
                    <a:pt x="3658" y="1337"/>
                  </a:lnTo>
                  <a:lnTo>
                    <a:pt x="3670" y="1313"/>
                  </a:lnTo>
                  <a:lnTo>
                    <a:pt x="3680" y="1287"/>
                  </a:lnTo>
                  <a:lnTo>
                    <a:pt x="3689" y="1262"/>
                  </a:lnTo>
                  <a:lnTo>
                    <a:pt x="3695" y="1236"/>
                  </a:lnTo>
                  <a:lnTo>
                    <a:pt x="3701" y="1210"/>
                  </a:lnTo>
                  <a:lnTo>
                    <a:pt x="3703" y="1183"/>
                  </a:lnTo>
                  <a:lnTo>
                    <a:pt x="3704" y="1156"/>
                  </a:lnTo>
                  <a:lnTo>
                    <a:pt x="3704" y="1156"/>
                  </a:lnTo>
                  <a:lnTo>
                    <a:pt x="3703" y="1127"/>
                  </a:lnTo>
                  <a:lnTo>
                    <a:pt x="3700" y="1097"/>
                  </a:lnTo>
                  <a:lnTo>
                    <a:pt x="3694" y="1068"/>
                  </a:lnTo>
                  <a:lnTo>
                    <a:pt x="3685" y="1040"/>
                  </a:lnTo>
                  <a:lnTo>
                    <a:pt x="3674" y="1013"/>
                  </a:lnTo>
                  <a:lnTo>
                    <a:pt x="3662" y="985"/>
                  </a:lnTo>
                  <a:lnTo>
                    <a:pt x="3647" y="958"/>
                  </a:lnTo>
                  <a:lnTo>
                    <a:pt x="3630" y="933"/>
                  </a:lnTo>
                  <a:lnTo>
                    <a:pt x="3612" y="907"/>
                  </a:lnTo>
                  <a:lnTo>
                    <a:pt x="3591" y="883"/>
                  </a:lnTo>
                  <a:lnTo>
                    <a:pt x="3569" y="859"/>
                  </a:lnTo>
                  <a:lnTo>
                    <a:pt x="3544" y="838"/>
                  </a:lnTo>
                  <a:lnTo>
                    <a:pt x="3519" y="815"/>
                  </a:lnTo>
                  <a:lnTo>
                    <a:pt x="3492" y="794"/>
                  </a:lnTo>
                  <a:lnTo>
                    <a:pt x="3461" y="774"/>
                  </a:lnTo>
                  <a:lnTo>
                    <a:pt x="3431" y="756"/>
                  </a:lnTo>
                  <a:lnTo>
                    <a:pt x="3431" y="756"/>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27" name="Freeform 6"/>
            <p:cNvSpPr>
              <a:spLocks/>
            </p:cNvSpPr>
            <p:nvPr/>
          </p:nvSpPr>
          <p:spPr bwMode="auto">
            <a:xfrm>
              <a:off x="7847012" y="9066"/>
              <a:ext cx="1278343" cy="990968"/>
            </a:xfrm>
            <a:custGeom>
              <a:avLst/>
              <a:gdLst/>
              <a:ahLst/>
              <a:cxnLst>
                <a:cxn ang="0">
                  <a:pos x="7205" y="2585"/>
                </a:cxn>
                <a:cxn ang="0">
                  <a:pos x="7101" y="2327"/>
                </a:cxn>
                <a:cxn ang="0">
                  <a:pos x="6932" y="2112"/>
                </a:cxn>
                <a:cxn ang="0">
                  <a:pos x="6863" y="1852"/>
                </a:cxn>
                <a:cxn ang="0">
                  <a:pos x="6826" y="1554"/>
                </a:cxn>
                <a:cxn ang="0">
                  <a:pos x="6690" y="1233"/>
                </a:cxn>
                <a:cxn ang="0">
                  <a:pos x="6289" y="831"/>
                </a:cxn>
                <a:cxn ang="0">
                  <a:pos x="5968" y="696"/>
                </a:cxn>
                <a:cxn ang="0">
                  <a:pos x="5670" y="658"/>
                </a:cxn>
                <a:cxn ang="0">
                  <a:pos x="5339" y="705"/>
                </a:cxn>
                <a:cxn ang="0">
                  <a:pos x="5072" y="714"/>
                </a:cxn>
                <a:cxn ang="0">
                  <a:pos x="4815" y="342"/>
                </a:cxn>
                <a:cxn ang="0">
                  <a:pos x="4439" y="91"/>
                </a:cxn>
                <a:cxn ang="0">
                  <a:pos x="3979" y="0"/>
                </a:cxn>
                <a:cxn ang="0">
                  <a:pos x="3670" y="40"/>
                </a:cxn>
                <a:cxn ang="0">
                  <a:pos x="3361" y="171"/>
                </a:cxn>
                <a:cxn ang="0">
                  <a:pos x="3105" y="381"/>
                </a:cxn>
                <a:cxn ang="0">
                  <a:pos x="2876" y="401"/>
                </a:cxn>
                <a:cxn ang="0">
                  <a:pos x="2579" y="363"/>
                </a:cxn>
                <a:cxn ang="0">
                  <a:pos x="2168" y="436"/>
                </a:cxn>
                <a:cxn ang="0">
                  <a:pos x="1785" y="666"/>
                </a:cxn>
                <a:cxn ang="0">
                  <a:pos x="1513" y="1019"/>
                </a:cxn>
                <a:cxn ang="0">
                  <a:pos x="1261" y="1116"/>
                </a:cxn>
                <a:cxn ang="0">
                  <a:pos x="982" y="1133"/>
                </a:cxn>
                <a:cxn ang="0">
                  <a:pos x="702" y="1220"/>
                </a:cxn>
                <a:cxn ang="0">
                  <a:pos x="272" y="1548"/>
                </a:cxn>
                <a:cxn ang="0">
                  <a:pos x="62" y="1924"/>
                </a:cxn>
                <a:cxn ang="0">
                  <a:pos x="4" y="2215"/>
                </a:cxn>
                <a:cxn ang="0">
                  <a:pos x="15" y="2496"/>
                </a:cxn>
                <a:cxn ang="0">
                  <a:pos x="101" y="2790"/>
                </a:cxn>
                <a:cxn ang="0">
                  <a:pos x="256" y="3045"/>
                </a:cxn>
                <a:cxn ang="0">
                  <a:pos x="329" y="3276"/>
                </a:cxn>
                <a:cxn ang="0">
                  <a:pos x="234" y="3638"/>
                </a:cxn>
                <a:cxn ang="0">
                  <a:pos x="243" y="3936"/>
                </a:cxn>
                <a:cxn ang="0">
                  <a:pos x="321" y="4218"/>
                </a:cxn>
                <a:cxn ang="0">
                  <a:pos x="619" y="4638"/>
                </a:cxn>
                <a:cxn ang="0">
                  <a:pos x="1012" y="4874"/>
                </a:cxn>
                <a:cxn ang="0">
                  <a:pos x="1300" y="4941"/>
                </a:cxn>
                <a:cxn ang="0">
                  <a:pos x="1542" y="5001"/>
                </a:cxn>
                <a:cxn ang="0">
                  <a:pos x="1758" y="5252"/>
                </a:cxn>
                <a:cxn ang="0">
                  <a:pos x="2047" y="5418"/>
                </a:cxn>
                <a:cxn ang="0">
                  <a:pos x="2387" y="5478"/>
                </a:cxn>
                <a:cxn ang="0">
                  <a:pos x="2690" y="5430"/>
                </a:cxn>
                <a:cxn ang="0">
                  <a:pos x="2981" y="5279"/>
                </a:cxn>
                <a:cxn ang="0">
                  <a:pos x="3204" y="5045"/>
                </a:cxn>
                <a:cxn ang="0">
                  <a:pos x="3356" y="5160"/>
                </a:cxn>
                <a:cxn ang="0">
                  <a:pos x="3612" y="5427"/>
                </a:cxn>
                <a:cxn ang="0">
                  <a:pos x="3952" y="5581"/>
                </a:cxn>
                <a:cxn ang="0">
                  <a:pos x="4278" y="5604"/>
                </a:cxn>
                <a:cxn ang="0">
                  <a:pos x="4572" y="5529"/>
                </a:cxn>
                <a:cxn ang="0">
                  <a:pos x="4823" y="5375"/>
                </a:cxn>
                <a:cxn ang="0">
                  <a:pos x="5000" y="5178"/>
                </a:cxn>
                <a:cxn ang="0">
                  <a:pos x="5297" y="5268"/>
                </a:cxn>
                <a:cxn ang="0">
                  <a:pos x="5580" y="5279"/>
                </a:cxn>
                <a:cxn ang="0">
                  <a:pos x="5872" y="5221"/>
                </a:cxn>
                <a:cxn ang="0">
                  <a:pos x="6247" y="5011"/>
                </a:cxn>
                <a:cxn ang="0">
                  <a:pos x="6576" y="4581"/>
                </a:cxn>
                <a:cxn ang="0">
                  <a:pos x="6663" y="4301"/>
                </a:cxn>
                <a:cxn ang="0">
                  <a:pos x="6678" y="3992"/>
                </a:cxn>
                <a:cxn ang="0">
                  <a:pos x="6719" y="3669"/>
                </a:cxn>
                <a:cxn ang="0">
                  <a:pos x="6995" y="3448"/>
                </a:cxn>
                <a:cxn ang="0">
                  <a:pos x="7174" y="3141"/>
                </a:cxn>
                <a:cxn ang="0">
                  <a:pos x="7232" y="2813"/>
                </a:cxn>
              </a:cxnLst>
              <a:rect l="0" t="0" r="r" b="b"/>
              <a:pathLst>
                <a:path w="7232" h="5608">
                  <a:moveTo>
                    <a:pt x="7232" y="2813"/>
                  </a:moveTo>
                  <a:lnTo>
                    <a:pt x="7232" y="2813"/>
                  </a:lnTo>
                  <a:lnTo>
                    <a:pt x="7231" y="2784"/>
                  </a:lnTo>
                  <a:lnTo>
                    <a:pt x="7230" y="2754"/>
                  </a:lnTo>
                  <a:lnTo>
                    <a:pt x="7227" y="2726"/>
                  </a:lnTo>
                  <a:lnTo>
                    <a:pt x="7225" y="2697"/>
                  </a:lnTo>
                  <a:lnTo>
                    <a:pt x="7220" y="2668"/>
                  </a:lnTo>
                  <a:lnTo>
                    <a:pt x="7217" y="2640"/>
                  </a:lnTo>
                  <a:lnTo>
                    <a:pt x="7211" y="2613"/>
                  </a:lnTo>
                  <a:lnTo>
                    <a:pt x="7205" y="2585"/>
                  </a:lnTo>
                  <a:lnTo>
                    <a:pt x="7198" y="2558"/>
                  </a:lnTo>
                  <a:lnTo>
                    <a:pt x="7190" y="2531"/>
                  </a:lnTo>
                  <a:lnTo>
                    <a:pt x="7181" y="2503"/>
                  </a:lnTo>
                  <a:lnTo>
                    <a:pt x="7172" y="2478"/>
                  </a:lnTo>
                  <a:lnTo>
                    <a:pt x="7161" y="2452"/>
                  </a:lnTo>
                  <a:lnTo>
                    <a:pt x="7151" y="2426"/>
                  </a:lnTo>
                  <a:lnTo>
                    <a:pt x="7139" y="2401"/>
                  </a:lnTo>
                  <a:lnTo>
                    <a:pt x="7127" y="2375"/>
                  </a:lnTo>
                  <a:lnTo>
                    <a:pt x="7114" y="2352"/>
                  </a:lnTo>
                  <a:lnTo>
                    <a:pt x="7101" y="2327"/>
                  </a:lnTo>
                  <a:lnTo>
                    <a:pt x="7087" y="2303"/>
                  </a:lnTo>
                  <a:lnTo>
                    <a:pt x="7072" y="2280"/>
                  </a:lnTo>
                  <a:lnTo>
                    <a:pt x="7057" y="2257"/>
                  </a:lnTo>
                  <a:lnTo>
                    <a:pt x="7040" y="2235"/>
                  </a:lnTo>
                  <a:lnTo>
                    <a:pt x="7024" y="2214"/>
                  </a:lnTo>
                  <a:lnTo>
                    <a:pt x="7007" y="2193"/>
                  </a:lnTo>
                  <a:lnTo>
                    <a:pt x="6988" y="2171"/>
                  </a:lnTo>
                  <a:lnTo>
                    <a:pt x="6971" y="2151"/>
                  </a:lnTo>
                  <a:lnTo>
                    <a:pt x="6952" y="2131"/>
                  </a:lnTo>
                  <a:lnTo>
                    <a:pt x="6932" y="2112"/>
                  </a:lnTo>
                  <a:lnTo>
                    <a:pt x="6912" y="2094"/>
                  </a:lnTo>
                  <a:lnTo>
                    <a:pt x="6892" y="2076"/>
                  </a:lnTo>
                  <a:lnTo>
                    <a:pt x="6870" y="2058"/>
                  </a:lnTo>
                  <a:lnTo>
                    <a:pt x="6848" y="2041"/>
                  </a:lnTo>
                  <a:lnTo>
                    <a:pt x="6848" y="2041"/>
                  </a:lnTo>
                  <a:lnTo>
                    <a:pt x="6855" y="1995"/>
                  </a:lnTo>
                  <a:lnTo>
                    <a:pt x="6860" y="1948"/>
                  </a:lnTo>
                  <a:lnTo>
                    <a:pt x="6862" y="1900"/>
                  </a:lnTo>
                  <a:lnTo>
                    <a:pt x="6863" y="1852"/>
                  </a:lnTo>
                  <a:lnTo>
                    <a:pt x="6863" y="1852"/>
                  </a:lnTo>
                  <a:lnTo>
                    <a:pt x="6863" y="1822"/>
                  </a:lnTo>
                  <a:lnTo>
                    <a:pt x="6862" y="1791"/>
                  </a:lnTo>
                  <a:lnTo>
                    <a:pt x="6860" y="1760"/>
                  </a:lnTo>
                  <a:lnTo>
                    <a:pt x="6858" y="1730"/>
                  </a:lnTo>
                  <a:lnTo>
                    <a:pt x="6854" y="1700"/>
                  </a:lnTo>
                  <a:lnTo>
                    <a:pt x="6849" y="1670"/>
                  </a:lnTo>
                  <a:lnTo>
                    <a:pt x="6845" y="1640"/>
                  </a:lnTo>
                  <a:lnTo>
                    <a:pt x="6840" y="1612"/>
                  </a:lnTo>
                  <a:lnTo>
                    <a:pt x="6833" y="1582"/>
                  </a:lnTo>
                  <a:lnTo>
                    <a:pt x="6826" y="1554"/>
                  </a:lnTo>
                  <a:lnTo>
                    <a:pt x="6819" y="1525"/>
                  </a:lnTo>
                  <a:lnTo>
                    <a:pt x="6810" y="1496"/>
                  </a:lnTo>
                  <a:lnTo>
                    <a:pt x="6801" y="1469"/>
                  </a:lnTo>
                  <a:lnTo>
                    <a:pt x="6792" y="1441"/>
                  </a:lnTo>
                  <a:lnTo>
                    <a:pt x="6781" y="1414"/>
                  </a:lnTo>
                  <a:lnTo>
                    <a:pt x="6769" y="1387"/>
                  </a:lnTo>
                  <a:lnTo>
                    <a:pt x="6759" y="1361"/>
                  </a:lnTo>
                  <a:lnTo>
                    <a:pt x="6746" y="1334"/>
                  </a:lnTo>
                  <a:lnTo>
                    <a:pt x="6720" y="1283"/>
                  </a:lnTo>
                  <a:lnTo>
                    <a:pt x="6690" y="1233"/>
                  </a:lnTo>
                  <a:lnTo>
                    <a:pt x="6660" y="1184"/>
                  </a:lnTo>
                  <a:lnTo>
                    <a:pt x="6627" y="1137"/>
                  </a:lnTo>
                  <a:lnTo>
                    <a:pt x="6591" y="1092"/>
                  </a:lnTo>
                  <a:lnTo>
                    <a:pt x="6554" y="1049"/>
                  </a:lnTo>
                  <a:lnTo>
                    <a:pt x="6514" y="1008"/>
                  </a:lnTo>
                  <a:lnTo>
                    <a:pt x="6472" y="969"/>
                  </a:lnTo>
                  <a:lnTo>
                    <a:pt x="6429" y="931"/>
                  </a:lnTo>
                  <a:lnTo>
                    <a:pt x="6384" y="896"/>
                  </a:lnTo>
                  <a:lnTo>
                    <a:pt x="6337" y="863"/>
                  </a:lnTo>
                  <a:lnTo>
                    <a:pt x="6289" y="831"/>
                  </a:lnTo>
                  <a:lnTo>
                    <a:pt x="6239" y="803"/>
                  </a:lnTo>
                  <a:lnTo>
                    <a:pt x="6187" y="776"/>
                  </a:lnTo>
                  <a:lnTo>
                    <a:pt x="6162" y="764"/>
                  </a:lnTo>
                  <a:lnTo>
                    <a:pt x="6134" y="752"/>
                  </a:lnTo>
                  <a:lnTo>
                    <a:pt x="6107" y="742"/>
                  </a:lnTo>
                  <a:lnTo>
                    <a:pt x="6080" y="731"/>
                  </a:lnTo>
                  <a:lnTo>
                    <a:pt x="6053" y="722"/>
                  </a:lnTo>
                  <a:lnTo>
                    <a:pt x="6025" y="712"/>
                  </a:lnTo>
                  <a:lnTo>
                    <a:pt x="5997" y="704"/>
                  </a:lnTo>
                  <a:lnTo>
                    <a:pt x="5968" y="696"/>
                  </a:lnTo>
                  <a:lnTo>
                    <a:pt x="5940" y="689"/>
                  </a:lnTo>
                  <a:lnTo>
                    <a:pt x="5911" y="683"/>
                  </a:lnTo>
                  <a:lnTo>
                    <a:pt x="5881" y="677"/>
                  </a:lnTo>
                  <a:lnTo>
                    <a:pt x="5852" y="672"/>
                  </a:lnTo>
                  <a:lnTo>
                    <a:pt x="5822" y="669"/>
                  </a:lnTo>
                  <a:lnTo>
                    <a:pt x="5792" y="665"/>
                  </a:lnTo>
                  <a:lnTo>
                    <a:pt x="5762" y="661"/>
                  </a:lnTo>
                  <a:lnTo>
                    <a:pt x="5732" y="660"/>
                  </a:lnTo>
                  <a:lnTo>
                    <a:pt x="5701" y="659"/>
                  </a:lnTo>
                  <a:lnTo>
                    <a:pt x="5670" y="658"/>
                  </a:lnTo>
                  <a:lnTo>
                    <a:pt x="5670" y="658"/>
                  </a:lnTo>
                  <a:lnTo>
                    <a:pt x="5632" y="659"/>
                  </a:lnTo>
                  <a:lnTo>
                    <a:pt x="5594" y="660"/>
                  </a:lnTo>
                  <a:lnTo>
                    <a:pt x="5556" y="664"/>
                  </a:lnTo>
                  <a:lnTo>
                    <a:pt x="5520" y="667"/>
                  </a:lnTo>
                  <a:lnTo>
                    <a:pt x="5483" y="673"/>
                  </a:lnTo>
                  <a:lnTo>
                    <a:pt x="5447" y="679"/>
                  </a:lnTo>
                  <a:lnTo>
                    <a:pt x="5410" y="687"/>
                  </a:lnTo>
                  <a:lnTo>
                    <a:pt x="5375" y="696"/>
                  </a:lnTo>
                  <a:lnTo>
                    <a:pt x="5339" y="705"/>
                  </a:lnTo>
                  <a:lnTo>
                    <a:pt x="5304" y="716"/>
                  </a:lnTo>
                  <a:lnTo>
                    <a:pt x="5270" y="727"/>
                  </a:lnTo>
                  <a:lnTo>
                    <a:pt x="5237" y="740"/>
                  </a:lnTo>
                  <a:lnTo>
                    <a:pt x="5203" y="753"/>
                  </a:lnTo>
                  <a:lnTo>
                    <a:pt x="5170" y="767"/>
                  </a:lnTo>
                  <a:lnTo>
                    <a:pt x="5138" y="784"/>
                  </a:lnTo>
                  <a:lnTo>
                    <a:pt x="5106" y="800"/>
                  </a:lnTo>
                  <a:lnTo>
                    <a:pt x="5106" y="800"/>
                  </a:lnTo>
                  <a:lnTo>
                    <a:pt x="5090" y="757"/>
                  </a:lnTo>
                  <a:lnTo>
                    <a:pt x="5072" y="714"/>
                  </a:lnTo>
                  <a:lnTo>
                    <a:pt x="5053" y="672"/>
                  </a:lnTo>
                  <a:lnTo>
                    <a:pt x="5032" y="632"/>
                  </a:lnTo>
                  <a:lnTo>
                    <a:pt x="5011" y="592"/>
                  </a:lnTo>
                  <a:lnTo>
                    <a:pt x="4986" y="553"/>
                  </a:lnTo>
                  <a:lnTo>
                    <a:pt x="4961" y="515"/>
                  </a:lnTo>
                  <a:lnTo>
                    <a:pt x="4936" y="478"/>
                  </a:lnTo>
                  <a:lnTo>
                    <a:pt x="4907" y="442"/>
                  </a:lnTo>
                  <a:lnTo>
                    <a:pt x="4878" y="408"/>
                  </a:lnTo>
                  <a:lnTo>
                    <a:pt x="4847" y="374"/>
                  </a:lnTo>
                  <a:lnTo>
                    <a:pt x="4815" y="342"/>
                  </a:lnTo>
                  <a:lnTo>
                    <a:pt x="4782" y="310"/>
                  </a:lnTo>
                  <a:lnTo>
                    <a:pt x="4749" y="281"/>
                  </a:lnTo>
                  <a:lnTo>
                    <a:pt x="4714" y="252"/>
                  </a:lnTo>
                  <a:lnTo>
                    <a:pt x="4678" y="224"/>
                  </a:lnTo>
                  <a:lnTo>
                    <a:pt x="4640" y="199"/>
                  </a:lnTo>
                  <a:lnTo>
                    <a:pt x="4602" y="174"/>
                  </a:lnTo>
                  <a:lnTo>
                    <a:pt x="4562" y="151"/>
                  </a:lnTo>
                  <a:lnTo>
                    <a:pt x="4522" y="130"/>
                  </a:lnTo>
                  <a:lnTo>
                    <a:pt x="4481" y="109"/>
                  </a:lnTo>
                  <a:lnTo>
                    <a:pt x="4439" y="91"/>
                  </a:lnTo>
                  <a:lnTo>
                    <a:pt x="4396" y="74"/>
                  </a:lnTo>
                  <a:lnTo>
                    <a:pt x="4353" y="58"/>
                  </a:lnTo>
                  <a:lnTo>
                    <a:pt x="4308" y="45"/>
                  </a:lnTo>
                  <a:lnTo>
                    <a:pt x="4263" y="34"/>
                  </a:lnTo>
                  <a:lnTo>
                    <a:pt x="4217" y="23"/>
                  </a:lnTo>
                  <a:lnTo>
                    <a:pt x="4171" y="15"/>
                  </a:lnTo>
                  <a:lnTo>
                    <a:pt x="4124" y="8"/>
                  </a:lnTo>
                  <a:lnTo>
                    <a:pt x="4076" y="3"/>
                  </a:lnTo>
                  <a:lnTo>
                    <a:pt x="4028" y="1"/>
                  </a:lnTo>
                  <a:lnTo>
                    <a:pt x="3979" y="0"/>
                  </a:lnTo>
                  <a:lnTo>
                    <a:pt x="3979" y="0"/>
                  </a:lnTo>
                  <a:lnTo>
                    <a:pt x="3944" y="0"/>
                  </a:lnTo>
                  <a:lnTo>
                    <a:pt x="3909" y="2"/>
                  </a:lnTo>
                  <a:lnTo>
                    <a:pt x="3873" y="4"/>
                  </a:lnTo>
                  <a:lnTo>
                    <a:pt x="3839" y="8"/>
                  </a:lnTo>
                  <a:lnTo>
                    <a:pt x="3804" y="12"/>
                  </a:lnTo>
                  <a:lnTo>
                    <a:pt x="3770" y="17"/>
                  </a:lnTo>
                  <a:lnTo>
                    <a:pt x="3737" y="24"/>
                  </a:lnTo>
                  <a:lnTo>
                    <a:pt x="3703" y="31"/>
                  </a:lnTo>
                  <a:lnTo>
                    <a:pt x="3670" y="40"/>
                  </a:lnTo>
                  <a:lnTo>
                    <a:pt x="3637" y="49"/>
                  </a:lnTo>
                  <a:lnTo>
                    <a:pt x="3605" y="60"/>
                  </a:lnTo>
                  <a:lnTo>
                    <a:pt x="3573" y="70"/>
                  </a:lnTo>
                  <a:lnTo>
                    <a:pt x="3541" y="82"/>
                  </a:lnTo>
                  <a:lnTo>
                    <a:pt x="3509" y="95"/>
                  </a:lnTo>
                  <a:lnTo>
                    <a:pt x="3479" y="109"/>
                  </a:lnTo>
                  <a:lnTo>
                    <a:pt x="3449" y="123"/>
                  </a:lnTo>
                  <a:lnTo>
                    <a:pt x="3419" y="139"/>
                  </a:lnTo>
                  <a:lnTo>
                    <a:pt x="3390" y="155"/>
                  </a:lnTo>
                  <a:lnTo>
                    <a:pt x="3361" y="171"/>
                  </a:lnTo>
                  <a:lnTo>
                    <a:pt x="3333" y="189"/>
                  </a:lnTo>
                  <a:lnTo>
                    <a:pt x="3306" y="208"/>
                  </a:lnTo>
                  <a:lnTo>
                    <a:pt x="3279" y="227"/>
                  </a:lnTo>
                  <a:lnTo>
                    <a:pt x="3252" y="247"/>
                  </a:lnTo>
                  <a:lnTo>
                    <a:pt x="3226" y="268"/>
                  </a:lnTo>
                  <a:lnTo>
                    <a:pt x="3201" y="289"/>
                  </a:lnTo>
                  <a:lnTo>
                    <a:pt x="3176" y="310"/>
                  </a:lnTo>
                  <a:lnTo>
                    <a:pt x="3151" y="334"/>
                  </a:lnTo>
                  <a:lnTo>
                    <a:pt x="3128" y="356"/>
                  </a:lnTo>
                  <a:lnTo>
                    <a:pt x="3105" y="381"/>
                  </a:lnTo>
                  <a:lnTo>
                    <a:pt x="3083" y="406"/>
                  </a:lnTo>
                  <a:lnTo>
                    <a:pt x="3062" y="431"/>
                  </a:lnTo>
                  <a:lnTo>
                    <a:pt x="3041" y="457"/>
                  </a:lnTo>
                  <a:lnTo>
                    <a:pt x="3041" y="457"/>
                  </a:lnTo>
                  <a:lnTo>
                    <a:pt x="3014" y="446"/>
                  </a:lnTo>
                  <a:lnTo>
                    <a:pt x="2987" y="435"/>
                  </a:lnTo>
                  <a:lnTo>
                    <a:pt x="2959" y="426"/>
                  </a:lnTo>
                  <a:lnTo>
                    <a:pt x="2931" y="416"/>
                  </a:lnTo>
                  <a:lnTo>
                    <a:pt x="2904" y="408"/>
                  </a:lnTo>
                  <a:lnTo>
                    <a:pt x="2876" y="401"/>
                  </a:lnTo>
                  <a:lnTo>
                    <a:pt x="2846" y="394"/>
                  </a:lnTo>
                  <a:lnTo>
                    <a:pt x="2818" y="388"/>
                  </a:lnTo>
                  <a:lnTo>
                    <a:pt x="2789" y="382"/>
                  </a:lnTo>
                  <a:lnTo>
                    <a:pt x="2759" y="378"/>
                  </a:lnTo>
                  <a:lnTo>
                    <a:pt x="2730" y="373"/>
                  </a:lnTo>
                  <a:lnTo>
                    <a:pt x="2700" y="369"/>
                  </a:lnTo>
                  <a:lnTo>
                    <a:pt x="2670" y="367"/>
                  </a:lnTo>
                  <a:lnTo>
                    <a:pt x="2640" y="366"/>
                  </a:lnTo>
                  <a:lnTo>
                    <a:pt x="2610" y="365"/>
                  </a:lnTo>
                  <a:lnTo>
                    <a:pt x="2579" y="363"/>
                  </a:lnTo>
                  <a:lnTo>
                    <a:pt x="2579" y="363"/>
                  </a:lnTo>
                  <a:lnTo>
                    <a:pt x="2531" y="365"/>
                  </a:lnTo>
                  <a:lnTo>
                    <a:pt x="2484" y="367"/>
                  </a:lnTo>
                  <a:lnTo>
                    <a:pt x="2437" y="372"/>
                  </a:lnTo>
                  <a:lnTo>
                    <a:pt x="2391" y="379"/>
                  </a:lnTo>
                  <a:lnTo>
                    <a:pt x="2345" y="387"/>
                  </a:lnTo>
                  <a:lnTo>
                    <a:pt x="2300" y="396"/>
                  </a:lnTo>
                  <a:lnTo>
                    <a:pt x="2255" y="408"/>
                  </a:lnTo>
                  <a:lnTo>
                    <a:pt x="2212" y="421"/>
                  </a:lnTo>
                  <a:lnTo>
                    <a:pt x="2168" y="436"/>
                  </a:lnTo>
                  <a:lnTo>
                    <a:pt x="2126" y="453"/>
                  </a:lnTo>
                  <a:lnTo>
                    <a:pt x="2084" y="471"/>
                  </a:lnTo>
                  <a:lnTo>
                    <a:pt x="2043" y="491"/>
                  </a:lnTo>
                  <a:lnTo>
                    <a:pt x="2003" y="512"/>
                  </a:lnTo>
                  <a:lnTo>
                    <a:pt x="1964" y="534"/>
                  </a:lnTo>
                  <a:lnTo>
                    <a:pt x="1927" y="558"/>
                  </a:lnTo>
                  <a:lnTo>
                    <a:pt x="1890" y="583"/>
                  </a:lnTo>
                  <a:lnTo>
                    <a:pt x="1854" y="610"/>
                  </a:lnTo>
                  <a:lnTo>
                    <a:pt x="1818" y="638"/>
                  </a:lnTo>
                  <a:lnTo>
                    <a:pt x="1785" y="666"/>
                  </a:lnTo>
                  <a:lnTo>
                    <a:pt x="1752" y="697"/>
                  </a:lnTo>
                  <a:lnTo>
                    <a:pt x="1721" y="729"/>
                  </a:lnTo>
                  <a:lnTo>
                    <a:pt x="1690" y="762"/>
                  </a:lnTo>
                  <a:lnTo>
                    <a:pt x="1660" y="795"/>
                  </a:lnTo>
                  <a:lnTo>
                    <a:pt x="1633" y="830"/>
                  </a:lnTo>
                  <a:lnTo>
                    <a:pt x="1606" y="866"/>
                  </a:lnTo>
                  <a:lnTo>
                    <a:pt x="1582" y="903"/>
                  </a:lnTo>
                  <a:lnTo>
                    <a:pt x="1557" y="941"/>
                  </a:lnTo>
                  <a:lnTo>
                    <a:pt x="1534" y="979"/>
                  </a:lnTo>
                  <a:lnTo>
                    <a:pt x="1513" y="1019"/>
                  </a:lnTo>
                  <a:lnTo>
                    <a:pt x="1494" y="1060"/>
                  </a:lnTo>
                  <a:lnTo>
                    <a:pt x="1476" y="1102"/>
                  </a:lnTo>
                  <a:lnTo>
                    <a:pt x="1459" y="1144"/>
                  </a:lnTo>
                  <a:lnTo>
                    <a:pt x="1459" y="1144"/>
                  </a:lnTo>
                  <a:lnTo>
                    <a:pt x="1427" y="1137"/>
                  </a:lnTo>
                  <a:lnTo>
                    <a:pt x="1394" y="1131"/>
                  </a:lnTo>
                  <a:lnTo>
                    <a:pt x="1361" y="1125"/>
                  </a:lnTo>
                  <a:lnTo>
                    <a:pt x="1328" y="1122"/>
                  </a:lnTo>
                  <a:lnTo>
                    <a:pt x="1295" y="1118"/>
                  </a:lnTo>
                  <a:lnTo>
                    <a:pt x="1261" y="1116"/>
                  </a:lnTo>
                  <a:lnTo>
                    <a:pt x="1227" y="1114"/>
                  </a:lnTo>
                  <a:lnTo>
                    <a:pt x="1193" y="1114"/>
                  </a:lnTo>
                  <a:lnTo>
                    <a:pt x="1193" y="1114"/>
                  </a:lnTo>
                  <a:lnTo>
                    <a:pt x="1162" y="1114"/>
                  </a:lnTo>
                  <a:lnTo>
                    <a:pt x="1132" y="1115"/>
                  </a:lnTo>
                  <a:lnTo>
                    <a:pt x="1101" y="1117"/>
                  </a:lnTo>
                  <a:lnTo>
                    <a:pt x="1072" y="1120"/>
                  </a:lnTo>
                  <a:lnTo>
                    <a:pt x="1041" y="1123"/>
                  </a:lnTo>
                  <a:lnTo>
                    <a:pt x="1012" y="1128"/>
                  </a:lnTo>
                  <a:lnTo>
                    <a:pt x="982" y="1133"/>
                  </a:lnTo>
                  <a:lnTo>
                    <a:pt x="953" y="1138"/>
                  </a:lnTo>
                  <a:lnTo>
                    <a:pt x="924" y="1144"/>
                  </a:lnTo>
                  <a:lnTo>
                    <a:pt x="895" y="1151"/>
                  </a:lnTo>
                  <a:lnTo>
                    <a:pt x="867" y="1158"/>
                  </a:lnTo>
                  <a:lnTo>
                    <a:pt x="838" y="1168"/>
                  </a:lnTo>
                  <a:lnTo>
                    <a:pt x="810" y="1176"/>
                  </a:lnTo>
                  <a:lnTo>
                    <a:pt x="783" y="1187"/>
                  </a:lnTo>
                  <a:lnTo>
                    <a:pt x="756" y="1196"/>
                  </a:lnTo>
                  <a:lnTo>
                    <a:pt x="729" y="1208"/>
                  </a:lnTo>
                  <a:lnTo>
                    <a:pt x="702" y="1220"/>
                  </a:lnTo>
                  <a:lnTo>
                    <a:pt x="676" y="1231"/>
                  </a:lnTo>
                  <a:lnTo>
                    <a:pt x="624" y="1257"/>
                  </a:lnTo>
                  <a:lnTo>
                    <a:pt x="575" y="1287"/>
                  </a:lnTo>
                  <a:lnTo>
                    <a:pt x="526" y="1317"/>
                  </a:lnTo>
                  <a:lnTo>
                    <a:pt x="479" y="1350"/>
                  </a:lnTo>
                  <a:lnTo>
                    <a:pt x="435" y="1386"/>
                  </a:lnTo>
                  <a:lnTo>
                    <a:pt x="391" y="1423"/>
                  </a:lnTo>
                  <a:lnTo>
                    <a:pt x="350" y="1463"/>
                  </a:lnTo>
                  <a:lnTo>
                    <a:pt x="310" y="1505"/>
                  </a:lnTo>
                  <a:lnTo>
                    <a:pt x="272" y="1548"/>
                  </a:lnTo>
                  <a:lnTo>
                    <a:pt x="237" y="1593"/>
                  </a:lnTo>
                  <a:lnTo>
                    <a:pt x="204" y="1640"/>
                  </a:lnTo>
                  <a:lnTo>
                    <a:pt x="173" y="1688"/>
                  </a:lnTo>
                  <a:lnTo>
                    <a:pt x="144" y="1738"/>
                  </a:lnTo>
                  <a:lnTo>
                    <a:pt x="118" y="1790"/>
                  </a:lnTo>
                  <a:lnTo>
                    <a:pt x="106" y="1816"/>
                  </a:lnTo>
                  <a:lnTo>
                    <a:pt x="94" y="1843"/>
                  </a:lnTo>
                  <a:lnTo>
                    <a:pt x="82" y="1870"/>
                  </a:lnTo>
                  <a:lnTo>
                    <a:pt x="73" y="1897"/>
                  </a:lnTo>
                  <a:lnTo>
                    <a:pt x="62" y="1924"/>
                  </a:lnTo>
                  <a:lnTo>
                    <a:pt x="54" y="1952"/>
                  </a:lnTo>
                  <a:lnTo>
                    <a:pt x="46" y="1981"/>
                  </a:lnTo>
                  <a:lnTo>
                    <a:pt x="38" y="2009"/>
                  </a:lnTo>
                  <a:lnTo>
                    <a:pt x="31" y="2038"/>
                  </a:lnTo>
                  <a:lnTo>
                    <a:pt x="25" y="2066"/>
                  </a:lnTo>
                  <a:lnTo>
                    <a:pt x="19" y="2096"/>
                  </a:lnTo>
                  <a:lnTo>
                    <a:pt x="14" y="2125"/>
                  </a:lnTo>
                  <a:lnTo>
                    <a:pt x="9" y="2155"/>
                  </a:lnTo>
                  <a:lnTo>
                    <a:pt x="6" y="2185"/>
                  </a:lnTo>
                  <a:lnTo>
                    <a:pt x="4" y="2215"/>
                  </a:lnTo>
                  <a:lnTo>
                    <a:pt x="1" y="2246"/>
                  </a:lnTo>
                  <a:lnTo>
                    <a:pt x="0" y="2276"/>
                  </a:lnTo>
                  <a:lnTo>
                    <a:pt x="0" y="2307"/>
                  </a:lnTo>
                  <a:lnTo>
                    <a:pt x="0" y="2307"/>
                  </a:lnTo>
                  <a:lnTo>
                    <a:pt x="0" y="2340"/>
                  </a:lnTo>
                  <a:lnTo>
                    <a:pt x="2" y="2372"/>
                  </a:lnTo>
                  <a:lnTo>
                    <a:pt x="4" y="2403"/>
                  </a:lnTo>
                  <a:lnTo>
                    <a:pt x="7" y="2434"/>
                  </a:lnTo>
                  <a:lnTo>
                    <a:pt x="11" y="2466"/>
                  </a:lnTo>
                  <a:lnTo>
                    <a:pt x="15" y="2496"/>
                  </a:lnTo>
                  <a:lnTo>
                    <a:pt x="20" y="2527"/>
                  </a:lnTo>
                  <a:lnTo>
                    <a:pt x="26" y="2558"/>
                  </a:lnTo>
                  <a:lnTo>
                    <a:pt x="33" y="2587"/>
                  </a:lnTo>
                  <a:lnTo>
                    <a:pt x="41" y="2618"/>
                  </a:lnTo>
                  <a:lnTo>
                    <a:pt x="49" y="2647"/>
                  </a:lnTo>
                  <a:lnTo>
                    <a:pt x="58" y="2675"/>
                  </a:lnTo>
                  <a:lnTo>
                    <a:pt x="68" y="2705"/>
                  </a:lnTo>
                  <a:lnTo>
                    <a:pt x="79" y="2733"/>
                  </a:lnTo>
                  <a:lnTo>
                    <a:pt x="89" y="2761"/>
                  </a:lnTo>
                  <a:lnTo>
                    <a:pt x="101" y="2790"/>
                  </a:lnTo>
                  <a:lnTo>
                    <a:pt x="114" y="2817"/>
                  </a:lnTo>
                  <a:lnTo>
                    <a:pt x="127" y="2844"/>
                  </a:lnTo>
                  <a:lnTo>
                    <a:pt x="141" y="2871"/>
                  </a:lnTo>
                  <a:lnTo>
                    <a:pt x="155" y="2897"/>
                  </a:lnTo>
                  <a:lnTo>
                    <a:pt x="171" y="2923"/>
                  </a:lnTo>
                  <a:lnTo>
                    <a:pt x="187" y="2947"/>
                  </a:lnTo>
                  <a:lnTo>
                    <a:pt x="204" y="2973"/>
                  </a:lnTo>
                  <a:lnTo>
                    <a:pt x="220" y="2998"/>
                  </a:lnTo>
                  <a:lnTo>
                    <a:pt x="238" y="3022"/>
                  </a:lnTo>
                  <a:lnTo>
                    <a:pt x="256" y="3045"/>
                  </a:lnTo>
                  <a:lnTo>
                    <a:pt x="274" y="3069"/>
                  </a:lnTo>
                  <a:lnTo>
                    <a:pt x="294" y="3091"/>
                  </a:lnTo>
                  <a:lnTo>
                    <a:pt x="314" y="3114"/>
                  </a:lnTo>
                  <a:lnTo>
                    <a:pt x="334" y="3135"/>
                  </a:lnTo>
                  <a:lnTo>
                    <a:pt x="356" y="3156"/>
                  </a:lnTo>
                  <a:lnTo>
                    <a:pt x="377" y="3177"/>
                  </a:lnTo>
                  <a:lnTo>
                    <a:pt x="377" y="3177"/>
                  </a:lnTo>
                  <a:lnTo>
                    <a:pt x="359" y="3209"/>
                  </a:lnTo>
                  <a:lnTo>
                    <a:pt x="344" y="3242"/>
                  </a:lnTo>
                  <a:lnTo>
                    <a:pt x="329" y="3276"/>
                  </a:lnTo>
                  <a:lnTo>
                    <a:pt x="313" y="3310"/>
                  </a:lnTo>
                  <a:lnTo>
                    <a:pt x="300" y="3344"/>
                  </a:lnTo>
                  <a:lnTo>
                    <a:pt x="289" y="3380"/>
                  </a:lnTo>
                  <a:lnTo>
                    <a:pt x="277" y="3415"/>
                  </a:lnTo>
                  <a:lnTo>
                    <a:pt x="267" y="3452"/>
                  </a:lnTo>
                  <a:lnTo>
                    <a:pt x="258" y="3488"/>
                  </a:lnTo>
                  <a:lnTo>
                    <a:pt x="251" y="3525"/>
                  </a:lnTo>
                  <a:lnTo>
                    <a:pt x="244" y="3562"/>
                  </a:lnTo>
                  <a:lnTo>
                    <a:pt x="238" y="3600"/>
                  </a:lnTo>
                  <a:lnTo>
                    <a:pt x="234" y="3638"/>
                  </a:lnTo>
                  <a:lnTo>
                    <a:pt x="231" y="3676"/>
                  </a:lnTo>
                  <a:lnTo>
                    <a:pt x="228" y="3714"/>
                  </a:lnTo>
                  <a:lnTo>
                    <a:pt x="228" y="3754"/>
                  </a:lnTo>
                  <a:lnTo>
                    <a:pt x="228" y="3754"/>
                  </a:lnTo>
                  <a:lnTo>
                    <a:pt x="228" y="3785"/>
                  </a:lnTo>
                  <a:lnTo>
                    <a:pt x="230" y="3815"/>
                  </a:lnTo>
                  <a:lnTo>
                    <a:pt x="232" y="3846"/>
                  </a:lnTo>
                  <a:lnTo>
                    <a:pt x="234" y="3876"/>
                  </a:lnTo>
                  <a:lnTo>
                    <a:pt x="238" y="3906"/>
                  </a:lnTo>
                  <a:lnTo>
                    <a:pt x="243" y="3936"/>
                  </a:lnTo>
                  <a:lnTo>
                    <a:pt x="247" y="3965"/>
                  </a:lnTo>
                  <a:lnTo>
                    <a:pt x="252" y="3994"/>
                  </a:lnTo>
                  <a:lnTo>
                    <a:pt x="259" y="4023"/>
                  </a:lnTo>
                  <a:lnTo>
                    <a:pt x="266" y="4052"/>
                  </a:lnTo>
                  <a:lnTo>
                    <a:pt x="273" y="4080"/>
                  </a:lnTo>
                  <a:lnTo>
                    <a:pt x="281" y="4109"/>
                  </a:lnTo>
                  <a:lnTo>
                    <a:pt x="291" y="4137"/>
                  </a:lnTo>
                  <a:lnTo>
                    <a:pt x="300" y="4164"/>
                  </a:lnTo>
                  <a:lnTo>
                    <a:pt x="311" y="4191"/>
                  </a:lnTo>
                  <a:lnTo>
                    <a:pt x="321" y="4218"/>
                  </a:lnTo>
                  <a:lnTo>
                    <a:pt x="333" y="4245"/>
                  </a:lnTo>
                  <a:lnTo>
                    <a:pt x="346" y="4271"/>
                  </a:lnTo>
                  <a:lnTo>
                    <a:pt x="372" y="4323"/>
                  </a:lnTo>
                  <a:lnTo>
                    <a:pt x="402" y="4373"/>
                  </a:lnTo>
                  <a:lnTo>
                    <a:pt x="432" y="4421"/>
                  </a:lnTo>
                  <a:lnTo>
                    <a:pt x="465" y="4468"/>
                  </a:lnTo>
                  <a:lnTo>
                    <a:pt x="500" y="4513"/>
                  </a:lnTo>
                  <a:lnTo>
                    <a:pt x="538" y="4556"/>
                  </a:lnTo>
                  <a:lnTo>
                    <a:pt x="578" y="4597"/>
                  </a:lnTo>
                  <a:lnTo>
                    <a:pt x="619" y="4638"/>
                  </a:lnTo>
                  <a:lnTo>
                    <a:pt x="663" y="4675"/>
                  </a:lnTo>
                  <a:lnTo>
                    <a:pt x="708" y="4711"/>
                  </a:lnTo>
                  <a:lnTo>
                    <a:pt x="755" y="4744"/>
                  </a:lnTo>
                  <a:lnTo>
                    <a:pt x="803" y="4774"/>
                  </a:lnTo>
                  <a:lnTo>
                    <a:pt x="853" y="4804"/>
                  </a:lnTo>
                  <a:lnTo>
                    <a:pt x="904" y="4830"/>
                  </a:lnTo>
                  <a:lnTo>
                    <a:pt x="930" y="4841"/>
                  </a:lnTo>
                  <a:lnTo>
                    <a:pt x="957" y="4853"/>
                  </a:lnTo>
                  <a:lnTo>
                    <a:pt x="985" y="4865"/>
                  </a:lnTo>
                  <a:lnTo>
                    <a:pt x="1012" y="4874"/>
                  </a:lnTo>
                  <a:lnTo>
                    <a:pt x="1039" y="4885"/>
                  </a:lnTo>
                  <a:lnTo>
                    <a:pt x="1067" y="4893"/>
                  </a:lnTo>
                  <a:lnTo>
                    <a:pt x="1095" y="4903"/>
                  </a:lnTo>
                  <a:lnTo>
                    <a:pt x="1123" y="4910"/>
                  </a:lnTo>
                  <a:lnTo>
                    <a:pt x="1152" y="4917"/>
                  </a:lnTo>
                  <a:lnTo>
                    <a:pt x="1181" y="4923"/>
                  </a:lnTo>
                  <a:lnTo>
                    <a:pt x="1211" y="4928"/>
                  </a:lnTo>
                  <a:lnTo>
                    <a:pt x="1240" y="4933"/>
                  </a:lnTo>
                  <a:lnTo>
                    <a:pt x="1270" y="4938"/>
                  </a:lnTo>
                  <a:lnTo>
                    <a:pt x="1300" y="4941"/>
                  </a:lnTo>
                  <a:lnTo>
                    <a:pt x="1330" y="4944"/>
                  </a:lnTo>
                  <a:lnTo>
                    <a:pt x="1360" y="4946"/>
                  </a:lnTo>
                  <a:lnTo>
                    <a:pt x="1391" y="4947"/>
                  </a:lnTo>
                  <a:lnTo>
                    <a:pt x="1421" y="4947"/>
                  </a:lnTo>
                  <a:lnTo>
                    <a:pt x="1421" y="4947"/>
                  </a:lnTo>
                  <a:lnTo>
                    <a:pt x="1465" y="4946"/>
                  </a:lnTo>
                  <a:lnTo>
                    <a:pt x="1509" y="4944"/>
                  </a:lnTo>
                  <a:lnTo>
                    <a:pt x="1509" y="4944"/>
                  </a:lnTo>
                  <a:lnTo>
                    <a:pt x="1525" y="4973"/>
                  </a:lnTo>
                  <a:lnTo>
                    <a:pt x="1542" y="5001"/>
                  </a:lnTo>
                  <a:lnTo>
                    <a:pt x="1559" y="5030"/>
                  </a:lnTo>
                  <a:lnTo>
                    <a:pt x="1578" y="5058"/>
                  </a:lnTo>
                  <a:lnTo>
                    <a:pt x="1598" y="5085"/>
                  </a:lnTo>
                  <a:lnTo>
                    <a:pt x="1618" y="5111"/>
                  </a:lnTo>
                  <a:lnTo>
                    <a:pt x="1639" y="5136"/>
                  </a:lnTo>
                  <a:lnTo>
                    <a:pt x="1662" y="5160"/>
                  </a:lnTo>
                  <a:lnTo>
                    <a:pt x="1685" y="5185"/>
                  </a:lnTo>
                  <a:lnTo>
                    <a:pt x="1709" y="5209"/>
                  </a:lnTo>
                  <a:lnTo>
                    <a:pt x="1734" y="5231"/>
                  </a:lnTo>
                  <a:lnTo>
                    <a:pt x="1758" y="5252"/>
                  </a:lnTo>
                  <a:lnTo>
                    <a:pt x="1784" y="5272"/>
                  </a:lnTo>
                  <a:lnTo>
                    <a:pt x="1811" y="5292"/>
                  </a:lnTo>
                  <a:lnTo>
                    <a:pt x="1838" y="5311"/>
                  </a:lnTo>
                  <a:lnTo>
                    <a:pt x="1867" y="5330"/>
                  </a:lnTo>
                  <a:lnTo>
                    <a:pt x="1895" y="5347"/>
                  </a:lnTo>
                  <a:lnTo>
                    <a:pt x="1924" y="5363"/>
                  </a:lnTo>
                  <a:lnTo>
                    <a:pt x="1954" y="5378"/>
                  </a:lnTo>
                  <a:lnTo>
                    <a:pt x="1984" y="5392"/>
                  </a:lnTo>
                  <a:lnTo>
                    <a:pt x="2016" y="5405"/>
                  </a:lnTo>
                  <a:lnTo>
                    <a:pt x="2047" y="5418"/>
                  </a:lnTo>
                  <a:lnTo>
                    <a:pt x="2079" y="5429"/>
                  </a:lnTo>
                  <a:lnTo>
                    <a:pt x="2112" y="5440"/>
                  </a:lnTo>
                  <a:lnTo>
                    <a:pt x="2145" y="5448"/>
                  </a:lnTo>
                  <a:lnTo>
                    <a:pt x="2179" y="5456"/>
                  </a:lnTo>
                  <a:lnTo>
                    <a:pt x="2212" y="5462"/>
                  </a:lnTo>
                  <a:lnTo>
                    <a:pt x="2246" y="5468"/>
                  </a:lnTo>
                  <a:lnTo>
                    <a:pt x="2281" y="5473"/>
                  </a:lnTo>
                  <a:lnTo>
                    <a:pt x="2315" y="5475"/>
                  </a:lnTo>
                  <a:lnTo>
                    <a:pt x="2351" y="5477"/>
                  </a:lnTo>
                  <a:lnTo>
                    <a:pt x="2387" y="5478"/>
                  </a:lnTo>
                  <a:lnTo>
                    <a:pt x="2387" y="5478"/>
                  </a:lnTo>
                  <a:lnTo>
                    <a:pt x="2422" y="5477"/>
                  </a:lnTo>
                  <a:lnTo>
                    <a:pt x="2457" y="5475"/>
                  </a:lnTo>
                  <a:lnTo>
                    <a:pt x="2491" y="5473"/>
                  </a:lnTo>
                  <a:lnTo>
                    <a:pt x="2525" y="5468"/>
                  </a:lnTo>
                  <a:lnTo>
                    <a:pt x="2559" y="5463"/>
                  </a:lnTo>
                  <a:lnTo>
                    <a:pt x="2592" y="5456"/>
                  </a:lnTo>
                  <a:lnTo>
                    <a:pt x="2625" y="5449"/>
                  </a:lnTo>
                  <a:lnTo>
                    <a:pt x="2658" y="5441"/>
                  </a:lnTo>
                  <a:lnTo>
                    <a:pt x="2690" y="5430"/>
                  </a:lnTo>
                  <a:lnTo>
                    <a:pt x="2722" y="5420"/>
                  </a:lnTo>
                  <a:lnTo>
                    <a:pt x="2752" y="5408"/>
                  </a:lnTo>
                  <a:lnTo>
                    <a:pt x="2783" y="5396"/>
                  </a:lnTo>
                  <a:lnTo>
                    <a:pt x="2812" y="5382"/>
                  </a:lnTo>
                  <a:lnTo>
                    <a:pt x="2842" y="5367"/>
                  </a:lnTo>
                  <a:lnTo>
                    <a:pt x="2871" y="5351"/>
                  </a:lnTo>
                  <a:lnTo>
                    <a:pt x="2899" y="5335"/>
                  </a:lnTo>
                  <a:lnTo>
                    <a:pt x="2928" y="5317"/>
                  </a:lnTo>
                  <a:lnTo>
                    <a:pt x="2955" y="5299"/>
                  </a:lnTo>
                  <a:lnTo>
                    <a:pt x="2981" y="5279"/>
                  </a:lnTo>
                  <a:lnTo>
                    <a:pt x="3007" y="5259"/>
                  </a:lnTo>
                  <a:lnTo>
                    <a:pt x="3031" y="5238"/>
                  </a:lnTo>
                  <a:lnTo>
                    <a:pt x="3056" y="5217"/>
                  </a:lnTo>
                  <a:lnTo>
                    <a:pt x="3080" y="5195"/>
                  </a:lnTo>
                  <a:lnTo>
                    <a:pt x="3102" y="5171"/>
                  </a:lnTo>
                  <a:lnTo>
                    <a:pt x="3124" y="5147"/>
                  </a:lnTo>
                  <a:lnTo>
                    <a:pt x="3146" y="5123"/>
                  </a:lnTo>
                  <a:lnTo>
                    <a:pt x="3167" y="5097"/>
                  </a:lnTo>
                  <a:lnTo>
                    <a:pt x="3186" y="5071"/>
                  </a:lnTo>
                  <a:lnTo>
                    <a:pt x="3204" y="5045"/>
                  </a:lnTo>
                  <a:lnTo>
                    <a:pt x="3223" y="5017"/>
                  </a:lnTo>
                  <a:lnTo>
                    <a:pt x="3240" y="4990"/>
                  </a:lnTo>
                  <a:lnTo>
                    <a:pt x="3256" y="4960"/>
                  </a:lnTo>
                  <a:lnTo>
                    <a:pt x="3256" y="4960"/>
                  </a:lnTo>
                  <a:lnTo>
                    <a:pt x="3269" y="4996"/>
                  </a:lnTo>
                  <a:lnTo>
                    <a:pt x="3284" y="5030"/>
                  </a:lnTo>
                  <a:lnTo>
                    <a:pt x="3301" y="5064"/>
                  </a:lnTo>
                  <a:lnTo>
                    <a:pt x="3319" y="5097"/>
                  </a:lnTo>
                  <a:lnTo>
                    <a:pt x="3337" y="5129"/>
                  </a:lnTo>
                  <a:lnTo>
                    <a:pt x="3356" y="5160"/>
                  </a:lnTo>
                  <a:lnTo>
                    <a:pt x="3378" y="5191"/>
                  </a:lnTo>
                  <a:lnTo>
                    <a:pt x="3400" y="5222"/>
                  </a:lnTo>
                  <a:lnTo>
                    <a:pt x="3422" y="5250"/>
                  </a:lnTo>
                  <a:lnTo>
                    <a:pt x="3447" y="5278"/>
                  </a:lnTo>
                  <a:lnTo>
                    <a:pt x="3472" y="5305"/>
                  </a:lnTo>
                  <a:lnTo>
                    <a:pt x="3499" y="5331"/>
                  </a:lnTo>
                  <a:lnTo>
                    <a:pt x="3526" y="5357"/>
                  </a:lnTo>
                  <a:lnTo>
                    <a:pt x="3553" y="5381"/>
                  </a:lnTo>
                  <a:lnTo>
                    <a:pt x="3582" y="5404"/>
                  </a:lnTo>
                  <a:lnTo>
                    <a:pt x="3612" y="5427"/>
                  </a:lnTo>
                  <a:lnTo>
                    <a:pt x="3642" y="5448"/>
                  </a:lnTo>
                  <a:lnTo>
                    <a:pt x="3674" y="5467"/>
                  </a:lnTo>
                  <a:lnTo>
                    <a:pt x="3707" y="5486"/>
                  </a:lnTo>
                  <a:lnTo>
                    <a:pt x="3740" y="5503"/>
                  </a:lnTo>
                  <a:lnTo>
                    <a:pt x="3773" y="5520"/>
                  </a:lnTo>
                  <a:lnTo>
                    <a:pt x="3809" y="5534"/>
                  </a:lnTo>
                  <a:lnTo>
                    <a:pt x="3843" y="5548"/>
                  </a:lnTo>
                  <a:lnTo>
                    <a:pt x="3879" y="5561"/>
                  </a:lnTo>
                  <a:lnTo>
                    <a:pt x="3916" y="5571"/>
                  </a:lnTo>
                  <a:lnTo>
                    <a:pt x="3952" y="5581"/>
                  </a:lnTo>
                  <a:lnTo>
                    <a:pt x="3990" y="5589"/>
                  </a:lnTo>
                  <a:lnTo>
                    <a:pt x="4028" y="5596"/>
                  </a:lnTo>
                  <a:lnTo>
                    <a:pt x="4066" y="5601"/>
                  </a:lnTo>
                  <a:lnTo>
                    <a:pt x="4105" y="5606"/>
                  </a:lnTo>
                  <a:lnTo>
                    <a:pt x="4144" y="5608"/>
                  </a:lnTo>
                  <a:lnTo>
                    <a:pt x="4184" y="5608"/>
                  </a:lnTo>
                  <a:lnTo>
                    <a:pt x="4184" y="5608"/>
                  </a:lnTo>
                  <a:lnTo>
                    <a:pt x="4216" y="5608"/>
                  </a:lnTo>
                  <a:lnTo>
                    <a:pt x="4248" y="5607"/>
                  </a:lnTo>
                  <a:lnTo>
                    <a:pt x="4278" y="5604"/>
                  </a:lnTo>
                  <a:lnTo>
                    <a:pt x="4309" y="5601"/>
                  </a:lnTo>
                  <a:lnTo>
                    <a:pt x="4340" y="5596"/>
                  </a:lnTo>
                  <a:lnTo>
                    <a:pt x="4370" y="5592"/>
                  </a:lnTo>
                  <a:lnTo>
                    <a:pt x="4400" y="5584"/>
                  </a:lnTo>
                  <a:lnTo>
                    <a:pt x="4429" y="5577"/>
                  </a:lnTo>
                  <a:lnTo>
                    <a:pt x="4459" y="5570"/>
                  </a:lnTo>
                  <a:lnTo>
                    <a:pt x="4488" y="5561"/>
                  </a:lnTo>
                  <a:lnTo>
                    <a:pt x="4516" y="5551"/>
                  </a:lnTo>
                  <a:lnTo>
                    <a:pt x="4545" y="5541"/>
                  </a:lnTo>
                  <a:lnTo>
                    <a:pt x="4572" y="5529"/>
                  </a:lnTo>
                  <a:lnTo>
                    <a:pt x="4599" y="5517"/>
                  </a:lnTo>
                  <a:lnTo>
                    <a:pt x="4626" y="5504"/>
                  </a:lnTo>
                  <a:lnTo>
                    <a:pt x="4652" y="5490"/>
                  </a:lnTo>
                  <a:lnTo>
                    <a:pt x="4678" y="5476"/>
                  </a:lnTo>
                  <a:lnTo>
                    <a:pt x="4704" y="5461"/>
                  </a:lnTo>
                  <a:lnTo>
                    <a:pt x="4728" y="5445"/>
                  </a:lnTo>
                  <a:lnTo>
                    <a:pt x="4753" y="5429"/>
                  </a:lnTo>
                  <a:lnTo>
                    <a:pt x="4777" y="5411"/>
                  </a:lnTo>
                  <a:lnTo>
                    <a:pt x="4800" y="5394"/>
                  </a:lnTo>
                  <a:lnTo>
                    <a:pt x="4823" y="5375"/>
                  </a:lnTo>
                  <a:lnTo>
                    <a:pt x="4845" y="5355"/>
                  </a:lnTo>
                  <a:lnTo>
                    <a:pt x="4866" y="5335"/>
                  </a:lnTo>
                  <a:lnTo>
                    <a:pt x="4887" y="5315"/>
                  </a:lnTo>
                  <a:lnTo>
                    <a:pt x="4907" y="5294"/>
                  </a:lnTo>
                  <a:lnTo>
                    <a:pt x="4927" y="5271"/>
                  </a:lnTo>
                  <a:lnTo>
                    <a:pt x="4946" y="5249"/>
                  </a:lnTo>
                  <a:lnTo>
                    <a:pt x="4965" y="5226"/>
                  </a:lnTo>
                  <a:lnTo>
                    <a:pt x="4983" y="5203"/>
                  </a:lnTo>
                  <a:lnTo>
                    <a:pt x="5000" y="5178"/>
                  </a:lnTo>
                  <a:lnTo>
                    <a:pt x="5000" y="5178"/>
                  </a:lnTo>
                  <a:lnTo>
                    <a:pt x="5029" y="5191"/>
                  </a:lnTo>
                  <a:lnTo>
                    <a:pt x="5057" y="5202"/>
                  </a:lnTo>
                  <a:lnTo>
                    <a:pt x="5085" y="5213"/>
                  </a:lnTo>
                  <a:lnTo>
                    <a:pt x="5115" y="5223"/>
                  </a:lnTo>
                  <a:lnTo>
                    <a:pt x="5144" y="5232"/>
                  </a:lnTo>
                  <a:lnTo>
                    <a:pt x="5175" y="5241"/>
                  </a:lnTo>
                  <a:lnTo>
                    <a:pt x="5204" y="5249"/>
                  </a:lnTo>
                  <a:lnTo>
                    <a:pt x="5235" y="5256"/>
                  </a:lnTo>
                  <a:lnTo>
                    <a:pt x="5265" y="5262"/>
                  </a:lnTo>
                  <a:lnTo>
                    <a:pt x="5297" y="5268"/>
                  </a:lnTo>
                  <a:lnTo>
                    <a:pt x="5328" y="5272"/>
                  </a:lnTo>
                  <a:lnTo>
                    <a:pt x="5360" y="5276"/>
                  </a:lnTo>
                  <a:lnTo>
                    <a:pt x="5391" y="5279"/>
                  </a:lnTo>
                  <a:lnTo>
                    <a:pt x="5423" y="5282"/>
                  </a:lnTo>
                  <a:lnTo>
                    <a:pt x="5456" y="5283"/>
                  </a:lnTo>
                  <a:lnTo>
                    <a:pt x="5489" y="5283"/>
                  </a:lnTo>
                  <a:lnTo>
                    <a:pt x="5489" y="5283"/>
                  </a:lnTo>
                  <a:lnTo>
                    <a:pt x="5520" y="5283"/>
                  </a:lnTo>
                  <a:lnTo>
                    <a:pt x="5550" y="5282"/>
                  </a:lnTo>
                  <a:lnTo>
                    <a:pt x="5580" y="5279"/>
                  </a:lnTo>
                  <a:lnTo>
                    <a:pt x="5610" y="5277"/>
                  </a:lnTo>
                  <a:lnTo>
                    <a:pt x="5641" y="5274"/>
                  </a:lnTo>
                  <a:lnTo>
                    <a:pt x="5670" y="5269"/>
                  </a:lnTo>
                  <a:lnTo>
                    <a:pt x="5700" y="5264"/>
                  </a:lnTo>
                  <a:lnTo>
                    <a:pt x="5729" y="5258"/>
                  </a:lnTo>
                  <a:lnTo>
                    <a:pt x="5758" y="5252"/>
                  </a:lnTo>
                  <a:lnTo>
                    <a:pt x="5787" y="5245"/>
                  </a:lnTo>
                  <a:lnTo>
                    <a:pt x="5815" y="5238"/>
                  </a:lnTo>
                  <a:lnTo>
                    <a:pt x="5844" y="5230"/>
                  </a:lnTo>
                  <a:lnTo>
                    <a:pt x="5872" y="5221"/>
                  </a:lnTo>
                  <a:lnTo>
                    <a:pt x="5899" y="5211"/>
                  </a:lnTo>
                  <a:lnTo>
                    <a:pt x="5926" y="5200"/>
                  </a:lnTo>
                  <a:lnTo>
                    <a:pt x="5953" y="5189"/>
                  </a:lnTo>
                  <a:lnTo>
                    <a:pt x="5980" y="5178"/>
                  </a:lnTo>
                  <a:lnTo>
                    <a:pt x="6006" y="5165"/>
                  </a:lnTo>
                  <a:lnTo>
                    <a:pt x="6058" y="5139"/>
                  </a:lnTo>
                  <a:lnTo>
                    <a:pt x="6107" y="5110"/>
                  </a:lnTo>
                  <a:lnTo>
                    <a:pt x="6156" y="5079"/>
                  </a:lnTo>
                  <a:lnTo>
                    <a:pt x="6203" y="5046"/>
                  </a:lnTo>
                  <a:lnTo>
                    <a:pt x="6247" y="5011"/>
                  </a:lnTo>
                  <a:lnTo>
                    <a:pt x="6291" y="4973"/>
                  </a:lnTo>
                  <a:lnTo>
                    <a:pt x="6332" y="4933"/>
                  </a:lnTo>
                  <a:lnTo>
                    <a:pt x="6372" y="4892"/>
                  </a:lnTo>
                  <a:lnTo>
                    <a:pt x="6409" y="4848"/>
                  </a:lnTo>
                  <a:lnTo>
                    <a:pt x="6445" y="4804"/>
                  </a:lnTo>
                  <a:lnTo>
                    <a:pt x="6478" y="4756"/>
                  </a:lnTo>
                  <a:lnTo>
                    <a:pt x="6509" y="4708"/>
                  </a:lnTo>
                  <a:lnTo>
                    <a:pt x="6538" y="4659"/>
                  </a:lnTo>
                  <a:lnTo>
                    <a:pt x="6564" y="4607"/>
                  </a:lnTo>
                  <a:lnTo>
                    <a:pt x="6576" y="4581"/>
                  </a:lnTo>
                  <a:lnTo>
                    <a:pt x="6588" y="4554"/>
                  </a:lnTo>
                  <a:lnTo>
                    <a:pt x="6600" y="4527"/>
                  </a:lnTo>
                  <a:lnTo>
                    <a:pt x="6609" y="4500"/>
                  </a:lnTo>
                  <a:lnTo>
                    <a:pt x="6620" y="4473"/>
                  </a:lnTo>
                  <a:lnTo>
                    <a:pt x="6628" y="4444"/>
                  </a:lnTo>
                  <a:lnTo>
                    <a:pt x="6636" y="4416"/>
                  </a:lnTo>
                  <a:lnTo>
                    <a:pt x="6644" y="4388"/>
                  </a:lnTo>
                  <a:lnTo>
                    <a:pt x="6651" y="4360"/>
                  </a:lnTo>
                  <a:lnTo>
                    <a:pt x="6657" y="4330"/>
                  </a:lnTo>
                  <a:lnTo>
                    <a:pt x="6663" y="4301"/>
                  </a:lnTo>
                  <a:lnTo>
                    <a:pt x="6668" y="4271"/>
                  </a:lnTo>
                  <a:lnTo>
                    <a:pt x="6673" y="4242"/>
                  </a:lnTo>
                  <a:lnTo>
                    <a:pt x="6676" y="4211"/>
                  </a:lnTo>
                  <a:lnTo>
                    <a:pt x="6678" y="4182"/>
                  </a:lnTo>
                  <a:lnTo>
                    <a:pt x="6681" y="4151"/>
                  </a:lnTo>
                  <a:lnTo>
                    <a:pt x="6682" y="4120"/>
                  </a:lnTo>
                  <a:lnTo>
                    <a:pt x="6682" y="4090"/>
                  </a:lnTo>
                  <a:lnTo>
                    <a:pt x="6682" y="4090"/>
                  </a:lnTo>
                  <a:lnTo>
                    <a:pt x="6681" y="4040"/>
                  </a:lnTo>
                  <a:lnTo>
                    <a:pt x="6678" y="3992"/>
                  </a:lnTo>
                  <a:lnTo>
                    <a:pt x="6673" y="3945"/>
                  </a:lnTo>
                  <a:lnTo>
                    <a:pt x="6667" y="3897"/>
                  </a:lnTo>
                  <a:lnTo>
                    <a:pt x="6657" y="3851"/>
                  </a:lnTo>
                  <a:lnTo>
                    <a:pt x="6648" y="3805"/>
                  </a:lnTo>
                  <a:lnTo>
                    <a:pt x="6635" y="3759"/>
                  </a:lnTo>
                  <a:lnTo>
                    <a:pt x="6622" y="3714"/>
                  </a:lnTo>
                  <a:lnTo>
                    <a:pt x="6622" y="3714"/>
                  </a:lnTo>
                  <a:lnTo>
                    <a:pt x="6655" y="3701"/>
                  </a:lnTo>
                  <a:lnTo>
                    <a:pt x="6687" y="3686"/>
                  </a:lnTo>
                  <a:lnTo>
                    <a:pt x="6719" y="3669"/>
                  </a:lnTo>
                  <a:lnTo>
                    <a:pt x="6750" y="3652"/>
                  </a:lnTo>
                  <a:lnTo>
                    <a:pt x="6781" y="3633"/>
                  </a:lnTo>
                  <a:lnTo>
                    <a:pt x="6810" y="3613"/>
                  </a:lnTo>
                  <a:lnTo>
                    <a:pt x="6840" y="3593"/>
                  </a:lnTo>
                  <a:lnTo>
                    <a:pt x="6868" y="3570"/>
                  </a:lnTo>
                  <a:lnTo>
                    <a:pt x="6895" y="3548"/>
                  </a:lnTo>
                  <a:lnTo>
                    <a:pt x="6921" y="3525"/>
                  </a:lnTo>
                  <a:lnTo>
                    <a:pt x="6947" y="3500"/>
                  </a:lnTo>
                  <a:lnTo>
                    <a:pt x="6972" y="3474"/>
                  </a:lnTo>
                  <a:lnTo>
                    <a:pt x="6995" y="3448"/>
                  </a:lnTo>
                  <a:lnTo>
                    <a:pt x="7018" y="3421"/>
                  </a:lnTo>
                  <a:lnTo>
                    <a:pt x="7040" y="3393"/>
                  </a:lnTo>
                  <a:lnTo>
                    <a:pt x="7060" y="3363"/>
                  </a:lnTo>
                  <a:lnTo>
                    <a:pt x="7080" y="3334"/>
                  </a:lnTo>
                  <a:lnTo>
                    <a:pt x="7099" y="3303"/>
                  </a:lnTo>
                  <a:lnTo>
                    <a:pt x="7117" y="3273"/>
                  </a:lnTo>
                  <a:lnTo>
                    <a:pt x="7133" y="3241"/>
                  </a:lnTo>
                  <a:lnTo>
                    <a:pt x="7148" y="3208"/>
                  </a:lnTo>
                  <a:lnTo>
                    <a:pt x="7163" y="3175"/>
                  </a:lnTo>
                  <a:lnTo>
                    <a:pt x="7174" y="3141"/>
                  </a:lnTo>
                  <a:lnTo>
                    <a:pt x="7186" y="3106"/>
                  </a:lnTo>
                  <a:lnTo>
                    <a:pt x="7197" y="3071"/>
                  </a:lnTo>
                  <a:lnTo>
                    <a:pt x="7206" y="3036"/>
                  </a:lnTo>
                  <a:lnTo>
                    <a:pt x="7213" y="3000"/>
                  </a:lnTo>
                  <a:lnTo>
                    <a:pt x="7220" y="2964"/>
                  </a:lnTo>
                  <a:lnTo>
                    <a:pt x="7225" y="2926"/>
                  </a:lnTo>
                  <a:lnTo>
                    <a:pt x="7228" y="2890"/>
                  </a:lnTo>
                  <a:lnTo>
                    <a:pt x="7231" y="2852"/>
                  </a:lnTo>
                  <a:lnTo>
                    <a:pt x="7232" y="2813"/>
                  </a:lnTo>
                  <a:lnTo>
                    <a:pt x="7232" y="2813"/>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28" name="Freeform 427"/>
            <p:cNvSpPr>
              <a:spLocks/>
            </p:cNvSpPr>
            <p:nvPr/>
          </p:nvSpPr>
          <p:spPr bwMode="auto">
            <a:xfrm rot="5400000">
              <a:off x="11615621" y="-339609"/>
              <a:ext cx="590278" cy="964696"/>
            </a:xfrm>
            <a:custGeom>
              <a:avLst/>
              <a:gdLst/>
              <a:ahLst/>
              <a:cxnLst>
                <a:cxn ang="0">
                  <a:pos x="4365" y="3264"/>
                </a:cxn>
                <a:cxn ang="0">
                  <a:pos x="4455" y="2948"/>
                </a:cxn>
                <a:cxn ang="0">
                  <a:pos x="4436" y="2661"/>
                </a:cxn>
                <a:cxn ang="0">
                  <a:pos x="4315" y="2372"/>
                </a:cxn>
                <a:cxn ang="0">
                  <a:pos x="4298" y="2186"/>
                </a:cxn>
                <a:cxn ang="0">
                  <a:pos x="4360" y="1980"/>
                </a:cxn>
                <a:cxn ang="0">
                  <a:pos x="4357" y="1736"/>
                </a:cxn>
                <a:cxn ang="0">
                  <a:pos x="4224" y="1427"/>
                </a:cxn>
                <a:cxn ang="0">
                  <a:pos x="4085" y="1208"/>
                </a:cxn>
                <a:cxn ang="0">
                  <a:pos x="4060" y="907"/>
                </a:cxn>
                <a:cxn ang="0">
                  <a:pos x="3907" y="590"/>
                </a:cxn>
                <a:cxn ang="0">
                  <a:pos x="3650" y="356"/>
                </a:cxn>
                <a:cxn ang="0">
                  <a:pos x="3317" y="234"/>
                </a:cxn>
                <a:cxn ang="0">
                  <a:pos x="2986" y="245"/>
                </a:cxn>
                <a:cxn ang="0">
                  <a:pos x="2706" y="206"/>
                </a:cxn>
                <a:cxn ang="0">
                  <a:pos x="2373" y="33"/>
                </a:cxn>
                <a:cxn ang="0">
                  <a:pos x="2056" y="2"/>
                </a:cxn>
                <a:cxn ang="0">
                  <a:pos x="1783" y="68"/>
                </a:cxn>
                <a:cxn ang="0">
                  <a:pos x="1549" y="208"/>
                </a:cxn>
                <a:cxn ang="0">
                  <a:pos x="1368" y="411"/>
                </a:cxn>
                <a:cxn ang="0">
                  <a:pos x="1226" y="585"/>
                </a:cxn>
                <a:cxn ang="0">
                  <a:pos x="1025" y="572"/>
                </a:cxn>
                <a:cxn ang="0">
                  <a:pos x="677" y="662"/>
                </a:cxn>
                <a:cxn ang="0">
                  <a:pos x="398" y="870"/>
                </a:cxn>
                <a:cxn ang="0">
                  <a:pos x="216" y="1170"/>
                </a:cxn>
                <a:cxn ang="0">
                  <a:pos x="161" y="1483"/>
                </a:cxn>
                <a:cxn ang="0">
                  <a:pos x="188" y="1702"/>
                </a:cxn>
                <a:cxn ang="0">
                  <a:pos x="265" y="1902"/>
                </a:cxn>
                <a:cxn ang="0">
                  <a:pos x="89" y="2116"/>
                </a:cxn>
                <a:cxn ang="0">
                  <a:pos x="1" y="2427"/>
                </a:cxn>
                <a:cxn ang="0">
                  <a:pos x="34" y="2692"/>
                </a:cxn>
                <a:cxn ang="0">
                  <a:pos x="172" y="2944"/>
                </a:cxn>
                <a:cxn ang="0">
                  <a:pos x="135" y="3145"/>
                </a:cxn>
                <a:cxn ang="0">
                  <a:pos x="61" y="3412"/>
                </a:cxn>
                <a:cxn ang="0">
                  <a:pos x="73" y="3698"/>
                </a:cxn>
                <a:cxn ang="0">
                  <a:pos x="202" y="4016"/>
                </a:cxn>
                <a:cxn ang="0">
                  <a:pos x="261" y="4282"/>
                </a:cxn>
                <a:cxn ang="0">
                  <a:pos x="234" y="4614"/>
                </a:cxn>
                <a:cxn ang="0">
                  <a:pos x="339" y="4955"/>
                </a:cxn>
                <a:cxn ang="0">
                  <a:pos x="560" y="5223"/>
                </a:cxn>
                <a:cxn ang="0">
                  <a:pos x="869" y="5391"/>
                </a:cxn>
                <a:cxn ang="0">
                  <a:pos x="1178" y="5431"/>
                </a:cxn>
                <a:cxn ang="0">
                  <a:pos x="1438" y="5381"/>
                </a:cxn>
                <a:cxn ang="0">
                  <a:pos x="1701" y="5608"/>
                </a:cxn>
                <a:cxn ang="0">
                  <a:pos x="2003" y="5693"/>
                </a:cxn>
                <a:cxn ang="0">
                  <a:pos x="2172" y="5684"/>
                </a:cxn>
                <a:cxn ang="0">
                  <a:pos x="2356" y="5630"/>
                </a:cxn>
                <a:cxn ang="0">
                  <a:pos x="2516" y="5532"/>
                </a:cxn>
                <a:cxn ang="0">
                  <a:pos x="2648" y="5399"/>
                </a:cxn>
                <a:cxn ang="0">
                  <a:pos x="2815" y="5434"/>
                </a:cxn>
                <a:cxn ang="0">
                  <a:pos x="3116" y="5547"/>
                </a:cxn>
                <a:cxn ang="0">
                  <a:pos x="3420" y="5552"/>
                </a:cxn>
                <a:cxn ang="0">
                  <a:pos x="3753" y="5431"/>
                </a:cxn>
                <a:cxn ang="0">
                  <a:pos x="4011" y="5196"/>
                </a:cxn>
                <a:cxn ang="0">
                  <a:pos x="4163" y="4879"/>
                </a:cxn>
                <a:cxn ang="0">
                  <a:pos x="4189" y="4580"/>
                </a:cxn>
                <a:cxn ang="0">
                  <a:pos x="4172" y="4351"/>
                </a:cxn>
                <a:cxn ang="0">
                  <a:pos x="4310" y="4113"/>
                </a:cxn>
                <a:cxn ang="0">
                  <a:pos x="4352" y="3867"/>
                </a:cxn>
                <a:cxn ang="0">
                  <a:pos x="4320" y="3652"/>
                </a:cxn>
                <a:cxn ang="0">
                  <a:pos x="4232" y="3463"/>
                </a:cxn>
              </a:cxnLst>
              <a:rect l="0" t="0" r="r" b="b"/>
              <a:pathLst>
                <a:path w="4458" h="5694">
                  <a:moveTo>
                    <a:pt x="4232" y="3463"/>
                  </a:moveTo>
                  <a:lnTo>
                    <a:pt x="4232" y="3463"/>
                  </a:lnTo>
                  <a:lnTo>
                    <a:pt x="4258" y="3432"/>
                  </a:lnTo>
                  <a:lnTo>
                    <a:pt x="4283" y="3400"/>
                  </a:lnTo>
                  <a:lnTo>
                    <a:pt x="4305" y="3367"/>
                  </a:lnTo>
                  <a:lnTo>
                    <a:pt x="4326" y="3334"/>
                  </a:lnTo>
                  <a:lnTo>
                    <a:pt x="4348" y="3299"/>
                  </a:lnTo>
                  <a:lnTo>
                    <a:pt x="4365" y="3264"/>
                  </a:lnTo>
                  <a:lnTo>
                    <a:pt x="4383" y="3226"/>
                  </a:lnTo>
                  <a:lnTo>
                    <a:pt x="4398" y="3189"/>
                  </a:lnTo>
                  <a:lnTo>
                    <a:pt x="4412" y="3150"/>
                  </a:lnTo>
                  <a:lnTo>
                    <a:pt x="4424" y="3112"/>
                  </a:lnTo>
                  <a:lnTo>
                    <a:pt x="4435" y="3072"/>
                  </a:lnTo>
                  <a:lnTo>
                    <a:pt x="4443" y="3030"/>
                  </a:lnTo>
                  <a:lnTo>
                    <a:pt x="4450" y="2989"/>
                  </a:lnTo>
                  <a:lnTo>
                    <a:pt x="4455" y="2948"/>
                  </a:lnTo>
                  <a:lnTo>
                    <a:pt x="4457" y="2906"/>
                  </a:lnTo>
                  <a:lnTo>
                    <a:pt x="4458" y="2863"/>
                  </a:lnTo>
                  <a:lnTo>
                    <a:pt x="4458" y="2863"/>
                  </a:lnTo>
                  <a:lnTo>
                    <a:pt x="4457" y="2821"/>
                  </a:lnTo>
                  <a:lnTo>
                    <a:pt x="4455" y="2781"/>
                  </a:lnTo>
                  <a:lnTo>
                    <a:pt x="4450" y="2739"/>
                  </a:lnTo>
                  <a:lnTo>
                    <a:pt x="4444" y="2699"/>
                  </a:lnTo>
                  <a:lnTo>
                    <a:pt x="4436" y="2661"/>
                  </a:lnTo>
                  <a:lnTo>
                    <a:pt x="4426" y="2622"/>
                  </a:lnTo>
                  <a:lnTo>
                    <a:pt x="4415" y="2584"/>
                  </a:lnTo>
                  <a:lnTo>
                    <a:pt x="4402" y="2546"/>
                  </a:lnTo>
                  <a:lnTo>
                    <a:pt x="4388" y="2510"/>
                  </a:lnTo>
                  <a:lnTo>
                    <a:pt x="4371" y="2473"/>
                  </a:lnTo>
                  <a:lnTo>
                    <a:pt x="4353" y="2439"/>
                  </a:lnTo>
                  <a:lnTo>
                    <a:pt x="4335" y="2405"/>
                  </a:lnTo>
                  <a:lnTo>
                    <a:pt x="4315" y="2372"/>
                  </a:lnTo>
                  <a:lnTo>
                    <a:pt x="4293" y="2339"/>
                  </a:lnTo>
                  <a:lnTo>
                    <a:pt x="4270" y="2308"/>
                  </a:lnTo>
                  <a:lnTo>
                    <a:pt x="4245" y="2278"/>
                  </a:lnTo>
                  <a:lnTo>
                    <a:pt x="4245" y="2278"/>
                  </a:lnTo>
                  <a:lnTo>
                    <a:pt x="4260" y="2255"/>
                  </a:lnTo>
                  <a:lnTo>
                    <a:pt x="4273" y="2233"/>
                  </a:lnTo>
                  <a:lnTo>
                    <a:pt x="4286" y="2209"/>
                  </a:lnTo>
                  <a:lnTo>
                    <a:pt x="4298" y="2186"/>
                  </a:lnTo>
                  <a:lnTo>
                    <a:pt x="4309" y="2161"/>
                  </a:lnTo>
                  <a:lnTo>
                    <a:pt x="4319" y="2136"/>
                  </a:lnTo>
                  <a:lnTo>
                    <a:pt x="4329" y="2112"/>
                  </a:lnTo>
                  <a:lnTo>
                    <a:pt x="4337" y="2086"/>
                  </a:lnTo>
                  <a:lnTo>
                    <a:pt x="4344" y="2060"/>
                  </a:lnTo>
                  <a:lnTo>
                    <a:pt x="4351" y="2034"/>
                  </a:lnTo>
                  <a:lnTo>
                    <a:pt x="4356" y="2007"/>
                  </a:lnTo>
                  <a:lnTo>
                    <a:pt x="4360" y="1980"/>
                  </a:lnTo>
                  <a:lnTo>
                    <a:pt x="4364" y="1953"/>
                  </a:lnTo>
                  <a:lnTo>
                    <a:pt x="4368" y="1924"/>
                  </a:lnTo>
                  <a:lnTo>
                    <a:pt x="4369" y="1897"/>
                  </a:lnTo>
                  <a:lnTo>
                    <a:pt x="4369" y="1869"/>
                  </a:lnTo>
                  <a:lnTo>
                    <a:pt x="4369" y="1869"/>
                  </a:lnTo>
                  <a:lnTo>
                    <a:pt x="4368" y="1824"/>
                  </a:lnTo>
                  <a:lnTo>
                    <a:pt x="4364" y="1780"/>
                  </a:lnTo>
                  <a:lnTo>
                    <a:pt x="4357" y="1736"/>
                  </a:lnTo>
                  <a:lnTo>
                    <a:pt x="4349" y="1694"/>
                  </a:lnTo>
                  <a:lnTo>
                    <a:pt x="4337" y="1652"/>
                  </a:lnTo>
                  <a:lnTo>
                    <a:pt x="4324" y="1612"/>
                  </a:lnTo>
                  <a:lnTo>
                    <a:pt x="4307" y="1572"/>
                  </a:lnTo>
                  <a:lnTo>
                    <a:pt x="4290" y="1535"/>
                  </a:lnTo>
                  <a:lnTo>
                    <a:pt x="4270" y="1497"/>
                  </a:lnTo>
                  <a:lnTo>
                    <a:pt x="4247" y="1462"/>
                  </a:lnTo>
                  <a:lnTo>
                    <a:pt x="4224" y="1427"/>
                  </a:lnTo>
                  <a:lnTo>
                    <a:pt x="4198" y="1394"/>
                  </a:lnTo>
                  <a:lnTo>
                    <a:pt x="4170" y="1363"/>
                  </a:lnTo>
                  <a:lnTo>
                    <a:pt x="4140" y="1333"/>
                  </a:lnTo>
                  <a:lnTo>
                    <a:pt x="4110" y="1305"/>
                  </a:lnTo>
                  <a:lnTo>
                    <a:pt x="4077" y="1279"/>
                  </a:lnTo>
                  <a:lnTo>
                    <a:pt x="4077" y="1279"/>
                  </a:lnTo>
                  <a:lnTo>
                    <a:pt x="4081" y="1244"/>
                  </a:lnTo>
                  <a:lnTo>
                    <a:pt x="4085" y="1208"/>
                  </a:lnTo>
                  <a:lnTo>
                    <a:pt x="4087" y="1172"/>
                  </a:lnTo>
                  <a:lnTo>
                    <a:pt x="4088" y="1135"/>
                  </a:lnTo>
                  <a:lnTo>
                    <a:pt x="4088" y="1135"/>
                  </a:lnTo>
                  <a:lnTo>
                    <a:pt x="4087" y="1088"/>
                  </a:lnTo>
                  <a:lnTo>
                    <a:pt x="4084" y="1042"/>
                  </a:lnTo>
                  <a:lnTo>
                    <a:pt x="4078" y="996"/>
                  </a:lnTo>
                  <a:lnTo>
                    <a:pt x="4070" y="952"/>
                  </a:lnTo>
                  <a:lnTo>
                    <a:pt x="4060" y="907"/>
                  </a:lnTo>
                  <a:lnTo>
                    <a:pt x="4047" y="864"/>
                  </a:lnTo>
                  <a:lnTo>
                    <a:pt x="4033" y="822"/>
                  </a:lnTo>
                  <a:lnTo>
                    <a:pt x="4017" y="781"/>
                  </a:lnTo>
                  <a:lnTo>
                    <a:pt x="3999" y="740"/>
                  </a:lnTo>
                  <a:lnTo>
                    <a:pt x="3979" y="701"/>
                  </a:lnTo>
                  <a:lnTo>
                    <a:pt x="3957" y="663"/>
                  </a:lnTo>
                  <a:lnTo>
                    <a:pt x="3933" y="625"/>
                  </a:lnTo>
                  <a:lnTo>
                    <a:pt x="3907" y="590"/>
                  </a:lnTo>
                  <a:lnTo>
                    <a:pt x="3880" y="556"/>
                  </a:lnTo>
                  <a:lnTo>
                    <a:pt x="3852" y="523"/>
                  </a:lnTo>
                  <a:lnTo>
                    <a:pt x="3821" y="491"/>
                  </a:lnTo>
                  <a:lnTo>
                    <a:pt x="3790" y="461"/>
                  </a:lnTo>
                  <a:lnTo>
                    <a:pt x="3758" y="432"/>
                  </a:lnTo>
                  <a:lnTo>
                    <a:pt x="3722" y="405"/>
                  </a:lnTo>
                  <a:lnTo>
                    <a:pt x="3687" y="380"/>
                  </a:lnTo>
                  <a:lnTo>
                    <a:pt x="3650" y="356"/>
                  </a:lnTo>
                  <a:lnTo>
                    <a:pt x="3611" y="334"/>
                  </a:lnTo>
                  <a:lnTo>
                    <a:pt x="3573" y="314"/>
                  </a:lnTo>
                  <a:lnTo>
                    <a:pt x="3533" y="296"/>
                  </a:lnTo>
                  <a:lnTo>
                    <a:pt x="3491" y="279"/>
                  </a:lnTo>
                  <a:lnTo>
                    <a:pt x="3449" y="265"/>
                  </a:lnTo>
                  <a:lnTo>
                    <a:pt x="3405" y="253"/>
                  </a:lnTo>
                  <a:lnTo>
                    <a:pt x="3362" y="243"/>
                  </a:lnTo>
                  <a:lnTo>
                    <a:pt x="3317" y="234"/>
                  </a:lnTo>
                  <a:lnTo>
                    <a:pt x="3271" y="230"/>
                  </a:lnTo>
                  <a:lnTo>
                    <a:pt x="3225" y="226"/>
                  </a:lnTo>
                  <a:lnTo>
                    <a:pt x="3178" y="225"/>
                  </a:lnTo>
                  <a:lnTo>
                    <a:pt x="3178" y="225"/>
                  </a:lnTo>
                  <a:lnTo>
                    <a:pt x="3129" y="226"/>
                  </a:lnTo>
                  <a:lnTo>
                    <a:pt x="3080" y="230"/>
                  </a:lnTo>
                  <a:lnTo>
                    <a:pt x="3032" y="236"/>
                  </a:lnTo>
                  <a:lnTo>
                    <a:pt x="2986" y="245"/>
                  </a:lnTo>
                  <a:lnTo>
                    <a:pt x="2939" y="256"/>
                  </a:lnTo>
                  <a:lnTo>
                    <a:pt x="2894" y="270"/>
                  </a:lnTo>
                  <a:lnTo>
                    <a:pt x="2851" y="285"/>
                  </a:lnTo>
                  <a:lnTo>
                    <a:pt x="2807" y="304"/>
                  </a:lnTo>
                  <a:lnTo>
                    <a:pt x="2807" y="304"/>
                  </a:lnTo>
                  <a:lnTo>
                    <a:pt x="2775" y="270"/>
                  </a:lnTo>
                  <a:lnTo>
                    <a:pt x="2741" y="237"/>
                  </a:lnTo>
                  <a:lnTo>
                    <a:pt x="2706" y="206"/>
                  </a:lnTo>
                  <a:lnTo>
                    <a:pt x="2669" y="178"/>
                  </a:lnTo>
                  <a:lnTo>
                    <a:pt x="2630" y="151"/>
                  </a:lnTo>
                  <a:lnTo>
                    <a:pt x="2590" y="125"/>
                  </a:lnTo>
                  <a:lnTo>
                    <a:pt x="2549" y="102"/>
                  </a:lnTo>
                  <a:lnTo>
                    <a:pt x="2507" y="81"/>
                  </a:lnTo>
                  <a:lnTo>
                    <a:pt x="2463" y="62"/>
                  </a:lnTo>
                  <a:lnTo>
                    <a:pt x="2419" y="47"/>
                  </a:lnTo>
                  <a:lnTo>
                    <a:pt x="2373" y="33"/>
                  </a:lnTo>
                  <a:lnTo>
                    <a:pt x="2325" y="21"/>
                  </a:lnTo>
                  <a:lnTo>
                    <a:pt x="2277" y="12"/>
                  </a:lnTo>
                  <a:lnTo>
                    <a:pt x="2229" y="5"/>
                  </a:lnTo>
                  <a:lnTo>
                    <a:pt x="2179" y="1"/>
                  </a:lnTo>
                  <a:lnTo>
                    <a:pt x="2129" y="0"/>
                  </a:lnTo>
                  <a:lnTo>
                    <a:pt x="2129" y="0"/>
                  </a:lnTo>
                  <a:lnTo>
                    <a:pt x="2092" y="0"/>
                  </a:lnTo>
                  <a:lnTo>
                    <a:pt x="2056" y="2"/>
                  </a:lnTo>
                  <a:lnTo>
                    <a:pt x="2020" y="6"/>
                  </a:lnTo>
                  <a:lnTo>
                    <a:pt x="1985" y="11"/>
                  </a:lnTo>
                  <a:lnTo>
                    <a:pt x="1950" y="18"/>
                  </a:lnTo>
                  <a:lnTo>
                    <a:pt x="1916" y="25"/>
                  </a:lnTo>
                  <a:lnTo>
                    <a:pt x="1881" y="34"/>
                  </a:lnTo>
                  <a:lnTo>
                    <a:pt x="1849" y="44"/>
                  </a:lnTo>
                  <a:lnTo>
                    <a:pt x="1816" y="55"/>
                  </a:lnTo>
                  <a:lnTo>
                    <a:pt x="1783" y="68"/>
                  </a:lnTo>
                  <a:lnTo>
                    <a:pt x="1751" y="81"/>
                  </a:lnTo>
                  <a:lnTo>
                    <a:pt x="1720" y="97"/>
                  </a:lnTo>
                  <a:lnTo>
                    <a:pt x="1690" y="112"/>
                  </a:lnTo>
                  <a:lnTo>
                    <a:pt x="1660" y="130"/>
                  </a:lnTo>
                  <a:lnTo>
                    <a:pt x="1631" y="147"/>
                  </a:lnTo>
                  <a:lnTo>
                    <a:pt x="1602" y="167"/>
                  </a:lnTo>
                  <a:lnTo>
                    <a:pt x="1575" y="187"/>
                  </a:lnTo>
                  <a:lnTo>
                    <a:pt x="1549" y="208"/>
                  </a:lnTo>
                  <a:lnTo>
                    <a:pt x="1523" y="231"/>
                  </a:lnTo>
                  <a:lnTo>
                    <a:pt x="1498" y="254"/>
                  </a:lnTo>
                  <a:lnTo>
                    <a:pt x="1474" y="278"/>
                  </a:lnTo>
                  <a:lnTo>
                    <a:pt x="1450" y="303"/>
                  </a:lnTo>
                  <a:lnTo>
                    <a:pt x="1428" y="329"/>
                  </a:lnTo>
                  <a:lnTo>
                    <a:pt x="1407" y="356"/>
                  </a:lnTo>
                  <a:lnTo>
                    <a:pt x="1387" y="383"/>
                  </a:lnTo>
                  <a:lnTo>
                    <a:pt x="1368" y="411"/>
                  </a:lnTo>
                  <a:lnTo>
                    <a:pt x="1349" y="439"/>
                  </a:lnTo>
                  <a:lnTo>
                    <a:pt x="1333" y="470"/>
                  </a:lnTo>
                  <a:lnTo>
                    <a:pt x="1316" y="499"/>
                  </a:lnTo>
                  <a:lnTo>
                    <a:pt x="1301" y="531"/>
                  </a:lnTo>
                  <a:lnTo>
                    <a:pt x="1287" y="563"/>
                  </a:lnTo>
                  <a:lnTo>
                    <a:pt x="1275" y="595"/>
                  </a:lnTo>
                  <a:lnTo>
                    <a:pt x="1275" y="595"/>
                  </a:lnTo>
                  <a:lnTo>
                    <a:pt x="1226" y="585"/>
                  </a:lnTo>
                  <a:lnTo>
                    <a:pt x="1200" y="581"/>
                  </a:lnTo>
                  <a:lnTo>
                    <a:pt x="1175" y="578"/>
                  </a:lnTo>
                  <a:lnTo>
                    <a:pt x="1149" y="575"/>
                  </a:lnTo>
                  <a:lnTo>
                    <a:pt x="1124" y="574"/>
                  </a:lnTo>
                  <a:lnTo>
                    <a:pt x="1098" y="572"/>
                  </a:lnTo>
                  <a:lnTo>
                    <a:pt x="1071" y="571"/>
                  </a:lnTo>
                  <a:lnTo>
                    <a:pt x="1071" y="571"/>
                  </a:lnTo>
                  <a:lnTo>
                    <a:pt x="1025" y="572"/>
                  </a:lnTo>
                  <a:lnTo>
                    <a:pt x="978" y="576"/>
                  </a:lnTo>
                  <a:lnTo>
                    <a:pt x="933" y="582"/>
                  </a:lnTo>
                  <a:lnTo>
                    <a:pt x="889" y="590"/>
                  </a:lnTo>
                  <a:lnTo>
                    <a:pt x="844" y="601"/>
                  </a:lnTo>
                  <a:lnTo>
                    <a:pt x="802" y="612"/>
                  </a:lnTo>
                  <a:lnTo>
                    <a:pt x="759" y="627"/>
                  </a:lnTo>
                  <a:lnTo>
                    <a:pt x="718" y="643"/>
                  </a:lnTo>
                  <a:lnTo>
                    <a:pt x="677" y="662"/>
                  </a:lnTo>
                  <a:lnTo>
                    <a:pt x="638" y="682"/>
                  </a:lnTo>
                  <a:lnTo>
                    <a:pt x="600" y="703"/>
                  </a:lnTo>
                  <a:lnTo>
                    <a:pt x="563" y="728"/>
                  </a:lnTo>
                  <a:lnTo>
                    <a:pt x="527" y="753"/>
                  </a:lnTo>
                  <a:lnTo>
                    <a:pt x="493" y="780"/>
                  </a:lnTo>
                  <a:lnTo>
                    <a:pt x="460" y="808"/>
                  </a:lnTo>
                  <a:lnTo>
                    <a:pt x="428" y="839"/>
                  </a:lnTo>
                  <a:lnTo>
                    <a:pt x="398" y="870"/>
                  </a:lnTo>
                  <a:lnTo>
                    <a:pt x="369" y="903"/>
                  </a:lnTo>
                  <a:lnTo>
                    <a:pt x="342" y="937"/>
                  </a:lnTo>
                  <a:lnTo>
                    <a:pt x="316" y="973"/>
                  </a:lnTo>
                  <a:lnTo>
                    <a:pt x="293" y="1011"/>
                  </a:lnTo>
                  <a:lnTo>
                    <a:pt x="272" y="1048"/>
                  </a:lnTo>
                  <a:lnTo>
                    <a:pt x="252" y="1087"/>
                  </a:lnTo>
                  <a:lnTo>
                    <a:pt x="233" y="1128"/>
                  </a:lnTo>
                  <a:lnTo>
                    <a:pt x="216" y="1170"/>
                  </a:lnTo>
                  <a:lnTo>
                    <a:pt x="202" y="1212"/>
                  </a:lnTo>
                  <a:lnTo>
                    <a:pt x="190" y="1254"/>
                  </a:lnTo>
                  <a:lnTo>
                    <a:pt x="180" y="1299"/>
                  </a:lnTo>
                  <a:lnTo>
                    <a:pt x="172" y="1344"/>
                  </a:lnTo>
                  <a:lnTo>
                    <a:pt x="166" y="1390"/>
                  </a:lnTo>
                  <a:lnTo>
                    <a:pt x="162" y="1436"/>
                  </a:lnTo>
                  <a:lnTo>
                    <a:pt x="161" y="1483"/>
                  </a:lnTo>
                  <a:lnTo>
                    <a:pt x="161" y="1483"/>
                  </a:lnTo>
                  <a:lnTo>
                    <a:pt x="162" y="1511"/>
                  </a:lnTo>
                  <a:lnTo>
                    <a:pt x="163" y="1538"/>
                  </a:lnTo>
                  <a:lnTo>
                    <a:pt x="166" y="1566"/>
                  </a:lnTo>
                  <a:lnTo>
                    <a:pt x="168" y="1595"/>
                  </a:lnTo>
                  <a:lnTo>
                    <a:pt x="172" y="1622"/>
                  </a:lnTo>
                  <a:lnTo>
                    <a:pt x="176" y="1649"/>
                  </a:lnTo>
                  <a:lnTo>
                    <a:pt x="182" y="1676"/>
                  </a:lnTo>
                  <a:lnTo>
                    <a:pt x="188" y="1702"/>
                  </a:lnTo>
                  <a:lnTo>
                    <a:pt x="195" y="1729"/>
                  </a:lnTo>
                  <a:lnTo>
                    <a:pt x="203" y="1755"/>
                  </a:lnTo>
                  <a:lnTo>
                    <a:pt x="212" y="1780"/>
                  </a:lnTo>
                  <a:lnTo>
                    <a:pt x="221" y="1805"/>
                  </a:lnTo>
                  <a:lnTo>
                    <a:pt x="230" y="1830"/>
                  </a:lnTo>
                  <a:lnTo>
                    <a:pt x="241" y="1855"/>
                  </a:lnTo>
                  <a:lnTo>
                    <a:pt x="253" y="1879"/>
                  </a:lnTo>
                  <a:lnTo>
                    <a:pt x="265" y="1902"/>
                  </a:lnTo>
                  <a:lnTo>
                    <a:pt x="265" y="1902"/>
                  </a:lnTo>
                  <a:lnTo>
                    <a:pt x="235" y="1929"/>
                  </a:lnTo>
                  <a:lnTo>
                    <a:pt x="207" y="1956"/>
                  </a:lnTo>
                  <a:lnTo>
                    <a:pt x="180" y="1986"/>
                  </a:lnTo>
                  <a:lnTo>
                    <a:pt x="155" y="2016"/>
                  </a:lnTo>
                  <a:lnTo>
                    <a:pt x="131" y="2048"/>
                  </a:lnTo>
                  <a:lnTo>
                    <a:pt x="109" y="2082"/>
                  </a:lnTo>
                  <a:lnTo>
                    <a:pt x="89" y="2116"/>
                  </a:lnTo>
                  <a:lnTo>
                    <a:pt x="71" y="2152"/>
                  </a:lnTo>
                  <a:lnTo>
                    <a:pt x="55" y="2188"/>
                  </a:lnTo>
                  <a:lnTo>
                    <a:pt x="41" y="2226"/>
                  </a:lnTo>
                  <a:lnTo>
                    <a:pt x="28" y="2265"/>
                  </a:lnTo>
                  <a:lnTo>
                    <a:pt x="18" y="2304"/>
                  </a:lnTo>
                  <a:lnTo>
                    <a:pt x="10" y="2345"/>
                  </a:lnTo>
                  <a:lnTo>
                    <a:pt x="4" y="2386"/>
                  </a:lnTo>
                  <a:lnTo>
                    <a:pt x="1" y="2427"/>
                  </a:lnTo>
                  <a:lnTo>
                    <a:pt x="0" y="2470"/>
                  </a:lnTo>
                  <a:lnTo>
                    <a:pt x="0" y="2470"/>
                  </a:lnTo>
                  <a:lnTo>
                    <a:pt x="1" y="2509"/>
                  </a:lnTo>
                  <a:lnTo>
                    <a:pt x="3" y="2546"/>
                  </a:lnTo>
                  <a:lnTo>
                    <a:pt x="8" y="2584"/>
                  </a:lnTo>
                  <a:lnTo>
                    <a:pt x="15" y="2621"/>
                  </a:lnTo>
                  <a:lnTo>
                    <a:pt x="23" y="2657"/>
                  </a:lnTo>
                  <a:lnTo>
                    <a:pt x="34" y="2692"/>
                  </a:lnTo>
                  <a:lnTo>
                    <a:pt x="46" y="2726"/>
                  </a:lnTo>
                  <a:lnTo>
                    <a:pt x="58" y="2761"/>
                  </a:lnTo>
                  <a:lnTo>
                    <a:pt x="74" y="2794"/>
                  </a:lnTo>
                  <a:lnTo>
                    <a:pt x="90" y="2825"/>
                  </a:lnTo>
                  <a:lnTo>
                    <a:pt x="108" y="2857"/>
                  </a:lnTo>
                  <a:lnTo>
                    <a:pt x="128" y="2887"/>
                  </a:lnTo>
                  <a:lnTo>
                    <a:pt x="149" y="2916"/>
                  </a:lnTo>
                  <a:lnTo>
                    <a:pt x="172" y="2944"/>
                  </a:lnTo>
                  <a:lnTo>
                    <a:pt x="195" y="2971"/>
                  </a:lnTo>
                  <a:lnTo>
                    <a:pt x="220" y="2997"/>
                  </a:lnTo>
                  <a:lnTo>
                    <a:pt x="220" y="2997"/>
                  </a:lnTo>
                  <a:lnTo>
                    <a:pt x="201" y="3024"/>
                  </a:lnTo>
                  <a:lnTo>
                    <a:pt x="183" y="3054"/>
                  </a:lnTo>
                  <a:lnTo>
                    <a:pt x="166" y="3083"/>
                  </a:lnTo>
                  <a:lnTo>
                    <a:pt x="150" y="3114"/>
                  </a:lnTo>
                  <a:lnTo>
                    <a:pt x="135" y="3145"/>
                  </a:lnTo>
                  <a:lnTo>
                    <a:pt x="122" y="3176"/>
                  </a:lnTo>
                  <a:lnTo>
                    <a:pt x="109" y="3208"/>
                  </a:lnTo>
                  <a:lnTo>
                    <a:pt x="99" y="3241"/>
                  </a:lnTo>
                  <a:lnTo>
                    <a:pt x="88" y="3274"/>
                  </a:lnTo>
                  <a:lnTo>
                    <a:pt x="80" y="3307"/>
                  </a:lnTo>
                  <a:lnTo>
                    <a:pt x="73" y="3342"/>
                  </a:lnTo>
                  <a:lnTo>
                    <a:pt x="66" y="3377"/>
                  </a:lnTo>
                  <a:lnTo>
                    <a:pt x="61" y="3412"/>
                  </a:lnTo>
                  <a:lnTo>
                    <a:pt x="57" y="3447"/>
                  </a:lnTo>
                  <a:lnTo>
                    <a:pt x="55" y="3484"/>
                  </a:lnTo>
                  <a:lnTo>
                    <a:pt x="55" y="3519"/>
                  </a:lnTo>
                  <a:lnTo>
                    <a:pt x="55" y="3519"/>
                  </a:lnTo>
                  <a:lnTo>
                    <a:pt x="56" y="3565"/>
                  </a:lnTo>
                  <a:lnTo>
                    <a:pt x="60" y="3610"/>
                  </a:lnTo>
                  <a:lnTo>
                    <a:pt x="64" y="3655"/>
                  </a:lnTo>
                  <a:lnTo>
                    <a:pt x="73" y="3698"/>
                  </a:lnTo>
                  <a:lnTo>
                    <a:pt x="82" y="3741"/>
                  </a:lnTo>
                  <a:lnTo>
                    <a:pt x="94" y="3783"/>
                  </a:lnTo>
                  <a:lnTo>
                    <a:pt x="107" y="3824"/>
                  </a:lnTo>
                  <a:lnTo>
                    <a:pt x="122" y="3865"/>
                  </a:lnTo>
                  <a:lnTo>
                    <a:pt x="140" y="3904"/>
                  </a:lnTo>
                  <a:lnTo>
                    <a:pt x="159" y="3943"/>
                  </a:lnTo>
                  <a:lnTo>
                    <a:pt x="180" y="3980"/>
                  </a:lnTo>
                  <a:lnTo>
                    <a:pt x="202" y="4016"/>
                  </a:lnTo>
                  <a:lnTo>
                    <a:pt x="227" y="4051"/>
                  </a:lnTo>
                  <a:lnTo>
                    <a:pt x="253" y="4086"/>
                  </a:lnTo>
                  <a:lnTo>
                    <a:pt x="280" y="4119"/>
                  </a:lnTo>
                  <a:lnTo>
                    <a:pt x="308" y="4149"/>
                  </a:lnTo>
                  <a:lnTo>
                    <a:pt x="308" y="4149"/>
                  </a:lnTo>
                  <a:lnTo>
                    <a:pt x="290" y="4193"/>
                  </a:lnTo>
                  <a:lnTo>
                    <a:pt x="274" y="4236"/>
                  </a:lnTo>
                  <a:lnTo>
                    <a:pt x="261" y="4282"/>
                  </a:lnTo>
                  <a:lnTo>
                    <a:pt x="249" y="4328"/>
                  </a:lnTo>
                  <a:lnTo>
                    <a:pt x="241" y="4375"/>
                  </a:lnTo>
                  <a:lnTo>
                    <a:pt x="234" y="4424"/>
                  </a:lnTo>
                  <a:lnTo>
                    <a:pt x="230" y="4472"/>
                  </a:lnTo>
                  <a:lnTo>
                    <a:pt x="229" y="4521"/>
                  </a:lnTo>
                  <a:lnTo>
                    <a:pt x="229" y="4521"/>
                  </a:lnTo>
                  <a:lnTo>
                    <a:pt x="230" y="4569"/>
                  </a:lnTo>
                  <a:lnTo>
                    <a:pt x="234" y="4614"/>
                  </a:lnTo>
                  <a:lnTo>
                    <a:pt x="240" y="4660"/>
                  </a:lnTo>
                  <a:lnTo>
                    <a:pt x="247" y="4705"/>
                  </a:lnTo>
                  <a:lnTo>
                    <a:pt x="258" y="4749"/>
                  </a:lnTo>
                  <a:lnTo>
                    <a:pt x="269" y="4792"/>
                  </a:lnTo>
                  <a:lnTo>
                    <a:pt x="285" y="4835"/>
                  </a:lnTo>
                  <a:lnTo>
                    <a:pt x="300" y="4876"/>
                  </a:lnTo>
                  <a:lnTo>
                    <a:pt x="319" y="4916"/>
                  </a:lnTo>
                  <a:lnTo>
                    <a:pt x="339" y="4955"/>
                  </a:lnTo>
                  <a:lnTo>
                    <a:pt x="361" y="4994"/>
                  </a:lnTo>
                  <a:lnTo>
                    <a:pt x="385" y="5030"/>
                  </a:lnTo>
                  <a:lnTo>
                    <a:pt x="409" y="5066"/>
                  </a:lnTo>
                  <a:lnTo>
                    <a:pt x="437" y="5101"/>
                  </a:lnTo>
                  <a:lnTo>
                    <a:pt x="465" y="5134"/>
                  </a:lnTo>
                  <a:lnTo>
                    <a:pt x="495" y="5166"/>
                  </a:lnTo>
                  <a:lnTo>
                    <a:pt x="527" y="5195"/>
                  </a:lnTo>
                  <a:lnTo>
                    <a:pt x="560" y="5223"/>
                  </a:lnTo>
                  <a:lnTo>
                    <a:pt x="594" y="5250"/>
                  </a:lnTo>
                  <a:lnTo>
                    <a:pt x="630" y="5276"/>
                  </a:lnTo>
                  <a:lnTo>
                    <a:pt x="667" y="5300"/>
                  </a:lnTo>
                  <a:lnTo>
                    <a:pt x="705" y="5322"/>
                  </a:lnTo>
                  <a:lnTo>
                    <a:pt x="745" y="5342"/>
                  </a:lnTo>
                  <a:lnTo>
                    <a:pt x="785" y="5360"/>
                  </a:lnTo>
                  <a:lnTo>
                    <a:pt x="826" y="5376"/>
                  </a:lnTo>
                  <a:lnTo>
                    <a:pt x="869" y="5391"/>
                  </a:lnTo>
                  <a:lnTo>
                    <a:pt x="911" y="5404"/>
                  </a:lnTo>
                  <a:lnTo>
                    <a:pt x="956" y="5413"/>
                  </a:lnTo>
                  <a:lnTo>
                    <a:pt x="1001" y="5421"/>
                  </a:lnTo>
                  <a:lnTo>
                    <a:pt x="1047" y="5427"/>
                  </a:lnTo>
                  <a:lnTo>
                    <a:pt x="1092" y="5431"/>
                  </a:lnTo>
                  <a:lnTo>
                    <a:pt x="1140" y="5432"/>
                  </a:lnTo>
                  <a:lnTo>
                    <a:pt x="1140" y="5432"/>
                  </a:lnTo>
                  <a:lnTo>
                    <a:pt x="1178" y="5431"/>
                  </a:lnTo>
                  <a:lnTo>
                    <a:pt x="1217" y="5428"/>
                  </a:lnTo>
                  <a:lnTo>
                    <a:pt x="1255" y="5425"/>
                  </a:lnTo>
                  <a:lnTo>
                    <a:pt x="1293" y="5419"/>
                  </a:lnTo>
                  <a:lnTo>
                    <a:pt x="1330" y="5412"/>
                  </a:lnTo>
                  <a:lnTo>
                    <a:pt x="1367" y="5402"/>
                  </a:lnTo>
                  <a:lnTo>
                    <a:pt x="1402" y="5393"/>
                  </a:lnTo>
                  <a:lnTo>
                    <a:pt x="1438" y="5381"/>
                  </a:lnTo>
                  <a:lnTo>
                    <a:pt x="1438" y="5381"/>
                  </a:lnTo>
                  <a:lnTo>
                    <a:pt x="1465" y="5416"/>
                  </a:lnTo>
                  <a:lnTo>
                    <a:pt x="1493" y="5449"/>
                  </a:lnTo>
                  <a:lnTo>
                    <a:pt x="1523" y="5480"/>
                  </a:lnTo>
                  <a:lnTo>
                    <a:pt x="1556" y="5511"/>
                  </a:lnTo>
                  <a:lnTo>
                    <a:pt x="1589" y="5538"/>
                  </a:lnTo>
                  <a:lnTo>
                    <a:pt x="1626" y="5564"/>
                  </a:lnTo>
                  <a:lnTo>
                    <a:pt x="1662" y="5587"/>
                  </a:lnTo>
                  <a:lnTo>
                    <a:pt x="1701" y="5608"/>
                  </a:lnTo>
                  <a:lnTo>
                    <a:pt x="1740" y="5628"/>
                  </a:lnTo>
                  <a:lnTo>
                    <a:pt x="1781" y="5645"/>
                  </a:lnTo>
                  <a:lnTo>
                    <a:pt x="1824" y="5660"/>
                  </a:lnTo>
                  <a:lnTo>
                    <a:pt x="1867" y="5672"/>
                  </a:lnTo>
                  <a:lnTo>
                    <a:pt x="1911" y="5681"/>
                  </a:lnTo>
                  <a:lnTo>
                    <a:pt x="1957" y="5689"/>
                  </a:lnTo>
                  <a:lnTo>
                    <a:pt x="1979" y="5691"/>
                  </a:lnTo>
                  <a:lnTo>
                    <a:pt x="2003" y="5693"/>
                  </a:lnTo>
                  <a:lnTo>
                    <a:pt x="2026" y="5694"/>
                  </a:lnTo>
                  <a:lnTo>
                    <a:pt x="2050" y="5694"/>
                  </a:lnTo>
                  <a:lnTo>
                    <a:pt x="2050" y="5694"/>
                  </a:lnTo>
                  <a:lnTo>
                    <a:pt x="2075" y="5694"/>
                  </a:lnTo>
                  <a:lnTo>
                    <a:pt x="2099" y="5693"/>
                  </a:lnTo>
                  <a:lnTo>
                    <a:pt x="2124" y="5691"/>
                  </a:lnTo>
                  <a:lnTo>
                    <a:pt x="2149" y="5687"/>
                  </a:lnTo>
                  <a:lnTo>
                    <a:pt x="2172" y="5684"/>
                  </a:lnTo>
                  <a:lnTo>
                    <a:pt x="2197" y="5680"/>
                  </a:lnTo>
                  <a:lnTo>
                    <a:pt x="2221" y="5674"/>
                  </a:lnTo>
                  <a:lnTo>
                    <a:pt x="2244" y="5669"/>
                  </a:lnTo>
                  <a:lnTo>
                    <a:pt x="2267" y="5663"/>
                  </a:lnTo>
                  <a:lnTo>
                    <a:pt x="2290" y="5656"/>
                  </a:lnTo>
                  <a:lnTo>
                    <a:pt x="2313" y="5647"/>
                  </a:lnTo>
                  <a:lnTo>
                    <a:pt x="2335" y="5639"/>
                  </a:lnTo>
                  <a:lnTo>
                    <a:pt x="2356" y="5630"/>
                  </a:lnTo>
                  <a:lnTo>
                    <a:pt x="2377" y="5619"/>
                  </a:lnTo>
                  <a:lnTo>
                    <a:pt x="2398" y="5608"/>
                  </a:lnTo>
                  <a:lnTo>
                    <a:pt x="2420" y="5598"/>
                  </a:lnTo>
                  <a:lnTo>
                    <a:pt x="2440" y="5586"/>
                  </a:lnTo>
                  <a:lnTo>
                    <a:pt x="2460" y="5573"/>
                  </a:lnTo>
                  <a:lnTo>
                    <a:pt x="2479" y="5560"/>
                  </a:lnTo>
                  <a:lnTo>
                    <a:pt x="2499" y="5546"/>
                  </a:lnTo>
                  <a:lnTo>
                    <a:pt x="2516" y="5532"/>
                  </a:lnTo>
                  <a:lnTo>
                    <a:pt x="2535" y="5518"/>
                  </a:lnTo>
                  <a:lnTo>
                    <a:pt x="2553" y="5502"/>
                  </a:lnTo>
                  <a:lnTo>
                    <a:pt x="2569" y="5486"/>
                  </a:lnTo>
                  <a:lnTo>
                    <a:pt x="2586" y="5469"/>
                  </a:lnTo>
                  <a:lnTo>
                    <a:pt x="2602" y="5453"/>
                  </a:lnTo>
                  <a:lnTo>
                    <a:pt x="2618" y="5435"/>
                  </a:lnTo>
                  <a:lnTo>
                    <a:pt x="2633" y="5418"/>
                  </a:lnTo>
                  <a:lnTo>
                    <a:pt x="2648" y="5399"/>
                  </a:lnTo>
                  <a:lnTo>
                    <a:pt x="2661" y="5380"/>
                  </a:lnTo>
                  <a:lnTo>
                    <a:pt x="2675" y="5361"/>
                  </a:lnTo>
                  <a:lnTo>
                    <a:pt x="2688" y="5341"/>
                  </a:lnTo>
                  <a:lnTo>
                    <a:pt x="2688" y="5341"/>
                  </a:lnTo>
                  <a:lnTo>
                    <a:pt x="2719" y="5367"/>
                  </a:lnTo>
                  <a:lnTo>
                    <a:pt x="2749" y="5391"/>
                  </a:lnTo>
                  <a:lnTo>
                    <a:pt x="2782" y="5413"/>
                  </a:lnTo>
                  <a:lnTo>
                    <a:pt x="2815" y="5434"/>
                  </a:lnTo>
                  <a:lnTo>
                    <a:pt x="2851" y="5453"/>
                  </a:lnTo>
                  <a:lnTo>
                    <a:pt x="2886" y="5472"/>
                  </a:lnTo>
                  <a:lnTo>
                    <a:pt x="2923" y="5488"/>
                  </a:lnTo>
                  <a:lnTo>
                    <a:pt x="2959" y="5504"/>
                  </a:lnTo>
                  <a:lnTo>
                    <a:pt x="2997" y="5517"/>
                  </a:lnTo>
                  <a:lnTo>
                    <a:pt x="3036" y="5528"/>
                  </a:lnTo>
                  <a:lnTo>
                    <a:pt x="3076" y="5539"/>
                  </a:lnTo>
                  <a:lnTo>
                    <a:pt x="3116" y="5547"/>
                  </a:lnTo>
                  <a:lnTo>
                    <a:pt x="3156" y="5553"/>
                  </a:lnTo>
                  <a:lnTo>
                    <a:pt x="3197" y="5558"/>
                  </a:lnTo>
                  <a:lnTo>
                    <a:pt x="3239" y="5561"/>
                  </a:lnTo>
                  <a:lnTo>
                    <a:pt x="3282" y="5561"/>
                  </a:lnTo>
                  <a:lnTo>
                    <a:pt x="3282" y="5561"/>
                  </a:lnTo>
                  <a:lnTo>
                    <a:pt x="3328" y="5560"/>
                  </a:lnTo>
                  <a:lnTo>
                    <a:pt x="3375" y="5557"/>
                  </a:lnTo>
                  <a:lnTo>
                    <a:pt x="3420" y="5552"/>
                  </a:lnTo>
                  <a:lnTo>
                    <a:pt x="3464" y="5544"/>
                  </a:lnTo>
                  <a:lnTo>
                    <a:pt x="3509" y="5533"/>
                  </a:lnTo>
                  <a:lnTo>
                    <a:pt x="3551" y="5521"/>
                  </a:lnTo>
                  <a:lnTo>
                    <a:pt x="3594" y="5507"/>
                  </a:lnTo>
                  <a:lnTo>
                    <a:pt x="3636" y="5491"/>
                  </a:lnTo>
                  <a:lnTo>
                    <a:pt x="3676" y="5472"/>
                  </a:lnTo>
                  <a:lnTo>
                    <a:pt x="3715" y="5452"/>
                  </a:lnTo>
                  <a:lnTo>
                    <a:pt x="3753" y="5431"/>
                  </a:lnTo>
                  <a:lnTo>
                    <a:pt x="3790" y="5406"/>
                  </a:lnTo>
                  <a:lnTo>
                    <a:pt x="3826" y="5381"/>
                  </a:lnTo>
                  <a:lnTo>
                    <a:pt x="3860" y="5354"/>
                  </a:lnTo>
                  <a:lnTo>
                    <a:pt x="3893" y="5326"/>
                  </a:lnTo>
                  <a:lnTo>
                    <a:pt x="3925" y="5295"/>
                  </a:lnTo>
                  <a:lnTo>
                    <a:pt x="3955" y="5263"/>
                  </a:lnTo>
                  <a:lnTo>
                    <a:pt x="3984" y="5230"/>
                  </a:lnTo>
                  <a:lnTo>
                    <a:pt x="4011" y="5196"/>
                  </a:lnTo>
                  <a:lnTo>
                    <a:pt x="4037" y="5161"/>
                  </a:lnTo>
                  <a:lnTo>
                    <a:pt x="4060" y="5123"/>
                  </a:lnTo>
                  <a:lnTo>
                    <a:pt x="4081" y="5086"/>
                  </a:lnTo>
                  <a:lnTo>
                    <a:pt x="4101" y="5047"/>
                  </a:lnTo>
                  <a:lnTo>
                    <a:pt x="4120" y="5005"/>
                  </a:lnTo>
                  <a:lnTo>
                    <a:pt x="4137" y="4964"/>
                  </a:lnTo>
                  <a:lnTo>
                    <a:pt x="4151" y="4922"/>
                  </a:lnTo>
                  <a:lnTo>
                    <a:pt x="4163" y="4879"/>
                  </a:lnTo>
                  <a:lnTo>
                    <a:pt x="4173" y="4835"/>
                  </a:lnTo>
                  <a:lnTo>
                    <a:pt x="4181" y="4790"/>
                  </a:lnTo>
                  <a:lnTo>
                    <a:pt x="4187" y="4744"/>
                  </a:lnTo>
                  <a:lnTo>
                    <a:pt x="4191" y="4698"/>
                  </a:lnTo>
                  <a:lnTo>
                    <a:pt x="4192" y="4651"/>
                  </a:lnTo>
                  <a:lnTo>
                    <a:pt x="4192" y="4651"/>
                  </a:lnTo>
                  <a:lnTo>
                    <a:pt x="4191" y="4616"/>
                  </a:lnTo>
                  <a:lnTo>
                    <a:pt x="4189" y="4580"/>
                  </a:lnTo>
                  <a:lnTo>
                    <a:pt x="4185" y="4545"/>
                  </a:lnTo>
                  <a:lnTo>
                    <a:pt x="4180" y="4511"/>
                  </a:lnTo>
                  <a:lnTo>
                    <a:pt x="4174" y="4477"/>
                  </a:lnTo>
                  <a:lnTo>
                    <a:pt x="4167" y="4442"/>
                  </a:lnTo>
                  <a:lnTo>
                    <a:pt x="4159" y="4410"/>
                  </a:lnTo>
                  <a:lnTo>
                    <a:pt x="4150" y="4377"/>
                  </a:lnTo>
                  <a:lnTo>
                    <a:pt x="4150" y="4377"/>
                  </a:lnTo>
                  <a:lnTo>
                    <a:pt x="4172" y="4351"/>
                  </a:lnTo>
                  <a:lnTo>
                    <a:pt x="4194" y="4325"/>
                  </a:lnTo>
                  <a:lnTo>
                    <a:pt x="4214" y="4296"/>
                  </a:lnTo>
                  <a:lnTo>
                    <a:pt x="4234" y="4268"/>
                  </a:lnTo>
                  <a:lnTo>
                    <a:pt x="4252" y="4239"/>
                  </a:lnTo>
                  <a:lnTo>
                    <a:pt x="4269" y="4209"/>
                  </a:lnTo>
                  <a:lnTo>
                    <a:pt x="4284" y="4177"/>
                  </a:lnTo>
                  <a:lnTo>
                    <a:pt x="4298" y="4146"/>
                  </a:lnTo>
                  <a:lnTo>
                    <a:pt x="4310" y="4113"/>
                  </a:lnTo>
                  <a:lnTo>
                    <a:pt x="4322" y="4080"/>
                  </a:lnTo>
                  <a:lnTo>
                    <a:pt x="4331" y="4046"/>
                  </a:lnTo>
                  <a:lnTo>
                    <a:pt x="4338" y="4011"/>
                  </a:lnTo>
                  <a:lnTo>
                    <a:pt x="4344" y="3976"/>
                  </a:lnTo>
                  <a:lnTo>
                    <a:pt x="4349" y="3940"/>
                  </a:lnTo>
                  <a:lnTo>
                    <a:pt x="4351" y="3904"/>
                  </a:lnTo>
                  <a:lnTo>
                    <a:pt x="4352" y="3867"/>
                  </a:lnTo>
                  <a:lnTo>
                    <a:pt x="4352" y="3867"/>
                  </a:lnTo>
                  <a:lnTo>
                    <a:pt x="4352" y="3839"/>
                  </a:lnTo>
                  <a:lnTo>
                    <a:pt x="4350" y="3811"/>
                  </a:lnTo>
                  <a:lnTo>
                    <a:pt x="4348" y="3784"/>
                  </a:lnTo>
                  <a:lnTo>
                    <a:pt x="4344" y="3757"/>
                  </a:lnTo>
                  <a:lnTo>
                    <a:pt x="4339" y="3730"/>
                  </a:lnTo>
                  <a:lnTo>
                    <a:pt x="4335" y="3704"/>
                  </a:lnTo>
                  <a:lnTo>
                    <a:pt x="4327" y="3678"/>
                  </a:lnTo>
                  <a:lnTo>
                    <a:pt x="4320" y="3652"/>
                  </a:lnTo>
                  <a:lnTo>
                    <a:pt x="4312" y="3627"/>
                  </a:lnTo>
                  <a:lnTo>
                    <a:pt x="4304" y="3603"/>
                  </a:lnTo>
                  <a:lnTo>
                    <a:pt x="4293" y="3578"/>
                  </a:lnTo>
                  <a:lnTo>
                    <a:pt x="4283" y="3554"/>
                  </a:lnTo>
                  <a:lnTo>
                    <a:pt x="4271" y="3531"/>
                  </a:lnTo>
                  <a:lnTo>
                    <a:pt x="4259" y="3507"/>
                  </a:lnTo>
                  <a:lnTo>
                    <a:pt x="4246" y="3485"/>
                  </a:lnTo>
                  <a:lnTo>
                    <a:pt x="4232" y="3463"/>
                  </a:lnTo>
                  <a:lnTo>
                    <a:pt x="4232" y="3463"/>
                  </a:lnTo>
                  <a:close/>
                </a:path>
              </a:pathLst>
            </a:cu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30" name="Freeform 7"/>
            <p:cNvSpPr>
              <a:spLocks/>
            </p:cNvSpPr>
            <p:nvPr/>
          </p:nvSpPr>
          <p:spPr bwMode="auto">
            <a:xfrm>
              <a:off x="8532812" y="-290685"/>
              <a:ext cx="965979" cy="581370"/>
            </a:xfrm>
            <a:custGeom>
              <a:avLst/>
              <a:gdLst/>
              <a:ahLst/>
              <a:cxnLst>
                <a:cxn ang="0">
                  <a:pos x="3413" y="684"/>
                </a:cxn>
                <a:cxn ang="0">
                  <a:pos x="3351" y="570"/>
                </a:cxn>
                <a:cxn ang="0">
                  <a:pos x="3256" y="472"/>
                </a:cxn>
                <a:cxn ang="0">
                  <a:pos x="3131" y="391"/>
                </a:cxn>
                <a:cxn ang="0">
                  <a:pos x="2981" y="330"/>
                </a:cxn>
                <a:cxn ang="0">
                  <a:pos x="2812" y="294"/>
                </a:cxn>
                <a:cxn ang="0">
                  <a:pos x="2667" y="285"/>
                </a:cxn>
                <a:cxn ang="0">
                  <a:pos x="2507" y="296"/>
                </a:cxn>
                <a:cxn ang="0">
                  <a:pos x="2365" y="247"/>
                </a:cxn>
                <a:cxn ang="0">
                  <a:pos x="2183" y="110"/>
                </a:cxn>
                <a:cxn ang="0">
                  <a:pos x="1938" y="24"/>
                </a:cxn>
                <a:cxn ang="0">
                  <a:pos x="1713" y="0"/>
                </a:cxn>
                <a:cxn ang="0">
                  <a:pos x="1521" y="17"/>
                </a:cxn>
                <a:cxn ang="0">
                  <a:pos x="1346" y="63"/>
                </a:cxn>
                <a:cxn ang="0">
                  <a:pos x="1197" y="136"/>
                </a:cxn>
                <a:cxn ang="0">
                  <a:pos x="1076" y="231"/>
                </a:cxn>
                <a:cxn ang="0">
                  <a:pos x="992" y="344"/>
                </a:cxn>
                <a:cxn ang="0">
                  <a:pos x="948" y="471"/>
                </a:cxn>
                <a:cxn ang="0">
                  <a:pos x="945" y="527"/>
                </a:cxn>
                <a:cxn ang="0">
                  <a:pos x="770" y="527"/>
                </a:cxn>
                <a:cxn ang="0">
                  <a:pos x="563" y="560"/>
                </a:cxn>
                <a:cxn ang="0">
                  <a:pos x="377" y="623"/>
                </a:cxn>
                <a:cxn ang="0">
                  <a:pos x="223" y="715"/>
                </a:cxn>
                <a:cxn ang="0">
                  <a:pos x="104" y="830"/>
                </a:cxn>
                <a:cxn ang="0">
                  <a:pos x="27" y="961"/>
                </a:cxn>
                <a:cxn ang="0">
                  <a:pos x="0" y="1108"/>
                </a:cxn>
                <a:cxn ang="0">
                  <a:pos x="18" y="1225"/>
                </a:cxn>
                <a:cxn ang="0">
                  <a:pos x="84" y="1361"/>
                </a:cxn>
                <a:cxn ang="0">
                  <a:pos x="196" y="1479"/>
                </a:cxn>
                <a:cxn ang="0">
                  <a:pos x="344" y="1575"/>
                </a:cxn>
                <a:cxn ang="0">
                  <a:pos x="524" y="1645"/>
                </a:cxn>
                <a:cxn ang="0">
                  <a:pos x="726" y="1684"/>
                </a:cxn>
                <a:cxn ang="0">
                  <a:pos x="919" y="1689"/>
                </a:cxn>
                <a:cxn ang="0">
                  <a:pos x="1211" y="1639"/>
                </a:cxn>
                <a:cxn ang="0">
                  <a:pos x="1368" y="1631"/>
                </a:cxn>
                <a:cxn ang="0">
                  <a:pos x="1515" y="1690"/>
                </a:cxn>
                <a:cxn ang="0">
                  <a:pos x="1685" y="1726"/>
                </a:cxn>
                <a:cxn ang="0">
                  <a:pos x="1829" y="1735"/>
                </a:cxn>
                <a:cxn ang="0">
                  <a:pos x="2044" y="1716"/>
                </a:cxn>
                <a:cxn ang="0">
                  <a:pos x="2236" y="1657"/>
                </a:cxn>
                <a:cxn ang="0">
                  <a:pos x="2394" y="1566"/>
                </a:cxn>
                <a:cxn ang="0">
                  <a:pos x="2503" y="1589"/>
                </a:cxn>
                <a:cxn ang="0">
                  <a:pos x="2655" y="1645"/>
                </a:cxn>
                <a:cxn ang="0">
                  <a:pos x="2827" y="1675"/>
                </a:cxn>
                <a:cxn ang="0">
                  <a:pos x="2975" y="1680"/>
                </a:cxn>
                <a:cxn ang="0">
                  <a:pos x="3165" y="1657"/>
                </a:cxn>
                <a:cxn ang="0">
                  <a:pos x="3335" y="1604"/>
                </a:cxn>
                <a:cxn ang="0">
                  <a:pos x="3479" y="1527"/>
                </a:cxn>
                <a:cxn ang="0">
                  <a:pos x="3593" y="1428"/>
                </a:cxn>
                <a:cxn ang="0">
                  <a:pos x="3670" y="1313"/>
                </a:cxn>
                <a:cxn ang="0">
                  <a:pos x="3703" y="1183"/>
                </a:cxn>
                <a:cxn ang="0">
                  <a:pos x="3694" y="1068"/>
                </a:cxn>
                <a:cxn ang="0">
                  <a:pos x="3630" y="933"/>
                </a:cxn>
                <a:cxn ang="0">
                  <a:pos x="3519" y="815"/>
                </a:cxn>
              </a:cxnLst>
              <a:rect l="0" t="0" r="r" b="b"/>
              <a:pathLst>
                <a:path w="3704" h="1735">
                  <a:moveTo>
                    <a:pt x="3431" y="756"/>
                  </a:moveTo>
                  <a:lnTo>
                    <a:pt x="3431" y="756"/>
                  </a:lnTo>
                  <a:lnTo>
                    <a:pt x="3427" y="732"/>
                  </a:lnTo>
                  <a:lnTo>
                    <a:pt x="3421" y="708"/>
                  </a:lnTo>
                  <a:lnTo>
                    <a:pt x="3413" y="684"/>
                  </a:lnTo>
                  <a:lnTo>
                    <a:pt x="3404" y="659"/>
                  </a:lnTo>
                  <a:lnTo>
                    <a:pt x="3393" y="637"/>
                  </a:lnTo>
                  <a:lnTo>
                    <a:pt x="3381" y="614"/>
                  </a:lnTo>
                  <a:lnTo>
                    <a:pt x="3368" y="593"/>
                  </a:lnTo>
                  <a:lnTo>
                    <a:pt x="3351" y="570"/>
                  </a:lnTo>
                  <a:lnTo>
                    <a:pt x="3336" y="549"/>
                  </a:lnTo>
                  <a:lnTo>
                    <a:pt x="3318" y="530"/>
                  </a:lnTo>
                  <a:lnTo>
                    <a:pt x="3298" y="510"/>
                  </a:lnTo>
                  <a:lnTo>
                    <a:pt x="3277" y="490"/>
                  </a:lnTo>
                  <a:lnTo>
                    <a:pt x="3256" y="472"/>
                  </a:lnTo>
                  <a:lnTo>
                    <a:pt x="3233" y="454"/>
                  </a:lnTo>
                  <a:lnTo>
                    <a:pt x="3209" y="438"/>
                  </a:lnTo>
                  <a:lnTo>
                    <a:pt x="3184" y="421"/>
                  </a:lnTo>
                  <a:lnTo>
                    <a:pt x="3158" y="406"/>
                  </a:lnTo>
                  <a:lnTo>
                    <a:pt x="3131" y="391"/>
                  </a:lnTo>
                  <a:lnTo>
                    <a:pt x="3104" y="377"/>
                  </a:lnTo>
                  <a:lnTo>
                    <a:pt x="3073" y="364"/>
                  </a:lnTo>
                  <a:lnTo>
                    <a:pt x="3043" y="352"/>
                  </a:lnTo>
                  <a:lnTo>
                    <a:pt x="3013" y="341"/>
                  </a:lnTo>
                  <a:lnTo>
                    <a:pt x="2981" y="330"/>
                  </a:lnTo>
                  <a:lnTo>
                    <a:pt x="2950" y="321"/>
                  </a:lnTo>
                  <a:lnTo>
                    <a:pt x="2916" y="312"/>
                  </a:lnTo>
                  <a:lnTo>
                    <a:pt x="2882" y="305"/>
                  </a:lnTo>
                  <a:lnTo>
                    <a:pt x="2848" y="299"/>
                  </a:lnTo>
                  <a:lnTo>
                    <a:pt x="2812" y="294"/>
                  </a:lnTo>
                  <a:lnTo>
                    <a:pt x="2778" y="290"/>
                  </a:lnTo>
                  <a:lnTo>
                    <a:pt x="2741" y="287"/>
                  </a:lnTo>
                  <a:lnTo>
                    <a:pt x="2704" y="285"/>
                  </a:lnTo>
                  <a:lnTo>
                    <a:pt x="2667" y="285"/>
                  </a:lnTo>
                  <a:lnTo>
                    <a:pt x="2667" y="285"/>
                  </a:lnTo>
                  <a:lnTo>
                    <a:pt x="2634" y="285"/>
                  </a:lnTo>
                  <a:lnTo>
                    <a:pt x="2602" y="287"/>
                  </a:lnTo>
                  <a:lnTo>
                    <a:pt x="2569" y="288"/>
                  </a:lnTo>
                  <a:lnTo>
                    <a:pt x="2537" y="293"/>
                  </a:lnTo>
                  <a:lnTo>
                    <a:pt x="2507" y="296"/>
                  </a:lnTo>
                  <a:lnTo>
                    <a:pt x="2476" y="300"/>
                  </a:lnTo>
                  <a:lnTo>
                    <a:pt x="2417" y="314"/>
                  </a:lnTo>
                  <a:lnTo>
                    <a:pt x="2417" y="314"/>
                  </a:lnTo>
                  <a:lnTo>
                    <a:pt x="2393" y="279"/>
                  </a:lnTo>
                  <a:lnTo>
                    <a:pt x="2365" y="247"/>
                  </a:lnTo>
                  <a:lnTo>
                    <a:pt x="2334" y="216"/>
                  </a:lnTo>
                  <a:lnTo>
                    <a:pt x="2300" y="187"/>
                  </a:lnTo>
                  <a:lnTo>
                    <a:pt x="2264" y="158"/>
                  </a:lnTo>
                  <a:lnTo>
                    <a:pt x="2225" y="133"/>
                  </a:lnTo>
                  <a:lnTo>
                    <a:pt x="2183" y="110"/>
                  </a:lnTo>
                  <a:lnTo>
                    <a:pt x="2137" y="88"/>
                  </a:lnTo>
                  <a:lnTo>
                    <a:pt x="2091" y="68"/>
                  </a:lnTo>
                  <a:lnTo>
                    <a:pt x="2042" y="51"/>
                  </a:lnTo>
                  <a:lnTo>
                    <a:pt x="1991" y="36"/>
                  </a:lnTo>
                  <a:lnTo>
                    <a:pt x="1938" y="24"/>
                  </a:lnTo>
                  <a:lnTo>
                    <a:pt x="1884" y="14"/>
                  </a:lnTo>
                  <a:lnTo>
                    <a:pt x="1828" y="6"/>
                  </a:lnTo>
                  <a:lnTo>
                    <a:pt x="1771" y="2"/>
                  </a:lnTo>
                  <a:lnTo>
                    <a:pt x="1713" y="0"/>
                  </a:lnTo>
                  <a:lnTo>
                    <a:pt x="1713" y="0"/>
                  </a:lnTo>
                  <a:lnTo>
                    <a:pt x="1674" y="2"/>
                  </a:lnTo>
                  <a:lnTo>
                    <a:pt x="1635" y="3"/>
                  </a:lnTo>
                  <a:lnTo>
                    <a:pt x="1595" y="6"/>
                  </a:lnTo>
                  <a:lnTo>
                    <a:pt x="1558" y="11"/>
                  </a:lnTo>
                  <a:lnTo>
                    <a:pt x="1521" y="17"/>
                  </a:lnTo>
                  <a:lnTo>
                    <a:pt x="1484" y="24"/>
                  </a:lnTo>
                  <a:lnTo>
                    <a:pt x="1449" y="32"/>
                  </a:lnTo>
                  <a:lnTo>
                    <a:pt x="1414" y="42"/>
                  </a:lnTo>
                  <a:lnTo>
                    <a:pt x="1380" y="53"/>
                  </a:lnTo>
                  <a:lnTo>
                    <a:pt x="1346" y="63"/>
                  </a:lnTo>
                  <a:lnTo>
                    <a:pt x="1315" y="77"/>
                  </a:lnTo>
                  <a:lnTo>
                    <a:pt x="1283" y="91"/>
                  </a:lnTo>
                  <a:lnTo>
                    <a:pt x="1253" y="104"/>
                  </a:lnTo>
                  <a:lnTo>
                    <a:pt x="1224" y="121"/>
                  </a:lnTo>
                  <a:lnTo>
                    <a:pt x="1197" y="136"/>
                  </a:lnTo>
                  <a:lnTo>
                    <a:pt x="1170" y="154"/>
                  </a:lnTo>
                  <a:lnTo>
                    <a:pt x="1144" y="172"/>
                  </a:lnTo>
                  <a:lnTo>
                    <a:pt x="1120" y="192"/>
                  </a:lnTo>
                  <a:lnTo>
                    <a:pt x="1097" y="211"/>
                  </a:lnTo>
                  <a:lnTo>
                    <a:pt x="1076" y="231"/>
                  </a:lnTo>
                  <a:lnTo>
                    <a:pt x="1055" y="252"/>
                  </a:lnTo>
                  <a:lnTo>
                    <a:pt x="1037" y="275"/>
                  </a:lnTo>
                  <a:lnTo>
                    <a:pt x="1020" y="297"/>
                  </a:lnTo>
                  <a:lnTo>
                    <a:pt x="1005" y="320"/>
                  </a:lnTo>
                  <a:lnTo>
                    <a:pt x="992" y="344"/>
                  </a:lnTo>
                  <a:lnTo>
                    <a:pt x="980" y="368"/>
                  </a:lnTo>
                  <a:lnTo>
                    <a:pt x="969" y="394"/>
                  </a:lnTo>
                  <a:lnTo>
                    <a:pt x="960" y="418"/>
                  </a:lnTo>
                  <a:lnTo>
                    <a:pt x="954" y="444"/>
                  </a:lnTo>
                  <a:lnTo>
                    <a:pt x="948" y="471"/>
                  </a:lnTo>
                  <a:lnTo>
                    <a:pt x="945" y="496"/>
                  </a:lnTo>
                  <a:lnTo>
                    <a:pt x="945" y="524"/>
                  </a:lnTo>
                  <a:lnTo>
                    <a:pt x="945" y="524"/>
                  </a:lnTo>
                  <a:lnTo>
                    <a:pt x="945" y="527"/>
                  </a:lnTo>
                  <a:lnTo>
                    <a:pt x="945" y="527"/>
                  </a:lnTo>
                  <a:lnTo>
                    <a:pt x="901" y="525"/>
                  </a:lnTo>
                  <a:lnTo>
                    <a:pt x="857" y="524"/>
                  </a:lnTo>
                  <a:lnTo>
                    <a:pt x="857" y="524"/>
                  </a:lnTo>
                  <a:lnTo>
                    <a:pt x="812" y="525"/>
                  </a:lnTo>
                  <a:lnTo>
                    <a:pt x="770" y="527"/>
                  </a:lnTo>
                  <a:lnTo>
                    <a:pt x="726" y="531"/>
                  </a:lnTo>
                  <a:lnTo>
                    <a:pt x="684" y="536"/>
                  </a:lnTo>
                  <a:lnTo>
                    <a:pt x="643" y="542"/>
                  </a:lnTo>
                  <a:lnTo>
                    <a:pt x="602" y="551"/>
                  </a:lnTo>
                  <a:lnTo>
                    <a:pt x="563" y="560"/>
                  </a:lnTo>
                  <a:lnTo>
                    <a:pt x="524" y="570"/>
                  </a:lnTo>
                  <a:lnTo>
                    <a:pt x="486" y="581"/>
                  </a:lnTo>
                  <a:lnTo>
                    <a:pt x="448" y="595"/>
                  </a:lnTo>
                  <a:lnTo>
                    <a:pt x="412" y="608"/>
                  </a:lnTo>
                  <a:lnTo>
                    <a:pt x="377" y="623"/>
                  </a:lnTo>
                  <a:lnTo>
                    <a:pt x="344" y="640"/>
                  </a:lnTo>
                  <a:lnTo>
                    <a:pt x="312" y="658"/>
                  </a:lnTo>
                  <a:lnTo>
                    <a:pt x="281" y="676"/>
                  </a:lnTo>
                  <a:lnTo>
                    <a:pt x="252" y="696"/>
                  </a:lnTo>
                  <a:lnTo>
                    <a:pt x="223" y="715"/>
                  </a:lnTo>
                  <a:lnTo>
                    <a:pt x="196" y="736"/>
                  </a:lnTo>
                  <a:lnTo>
                    <a:pt x="170" y="759"/>
                  </a:lnTo>
                  <a:lnTo>
                    <a:pt x="146" y="782"/>
                  </a:lnTo>
                  <a:lnTo>
                    <a:pt x="125" y="804"/>
                  </a:lnTo>
                  <a:lnTo>
                    <a:pt x="104" y="830"/>
                  </a:lnTo>
                  <a:lnTo>
                    <a:pt x="84" y="854"/>
                  </a:lnTo>
                  <a:lnTo>
                    <a:pt x="68" y="880"/>
                  </a:lnTo>
                  <a:lnTo>
                    <a:pt x="53" y="907"/>
                  </a:lnTo>
                  <a:lnTo>
                    <a:pt x="39" y="934"/>
                  </a:lnTo>
                  <a:lnTo>
                    <a:pt x="27" y="961"/>
                  </a:lnTo>
                  <a:lnTo>
                    <a:pt x="18" y="990"/>
                  </a:lnTo>
                  <a:lnTo>
                    <a:pt x="10" y="1019"/>
                  </a:lnTo>
                  <a:lnTo>
                    <a:pt x="4" y="1047"/>
                  </a:lnTo>
                  <a:lnTo>
                    <a:pt x="1" y="1077"/>
                  </a:lnTo>
                  <a:lnTo>
                    <a:pt x="0" y="1108"/>
                  </a:lnTo>
                  <a:lnTo>
                    <a:pt x="0" y="1108"/>
                  </a:lnTo>
                  <a:lnTo>
                    <a:pt x="1" y="1138"/>
                  </a:lnTo>
                  <a:lnTo>
                    <a:pt x="4" y="1167"/>
                  </a:lnTo>
                  <a:lnTo>
                    <a:pt x="10" y="1197"/>
                  </a:lnTo>
                  <a:lnTo>
                    <a:pt x="18" y="1225"/>
                  </a:lnTo>
                  <a:lnTo>
                    <a:pt x="27" y="1254"/>
                  </a:lnTo>
                  <a:lnTo>
                    <a:pt x="39" y="1281"/>
                  </a:lnTo>
                  <a:lnTo>
                    <a:pt x="53" y="1308"/>
                  </a:lnTo>
                  <a:lnTo>
                    <a:pt x="68" y="1334"/>
                  </a:lnTo>
                  <a:lnTo>
                    <a:pt x="84" y="1361"/>
                  </a:lnTo>
                  <a:lnTo>
                    <a:pt x="104" y="1385"/>
                  </a:lnTo>
                  <a:lnTo>
                    <a:pt x="125" y="1409"/>
                  </a:lnTo>
                  <a:lnTo>
                    <a:pt x="146" y="1434"/>
                  </a:lnTo>
                  <a:lnTo>
                    <a:pt x="170" y="1456"/>
                  </a:lnTo>
                  <a:lnTo>
                    <a:pt x="196" y="1479"/>
                  </a:lnTo>
                  <a:lnTo>
                    <a:pt x="223" y="1500"/>
                  </a:lnTo>
                  <a:lnTo>
                    <a:pt x="252" y="1520"/>
                  </a:lnTo>
                  <a:lnTo>
                    <a:pt x="281" y="1539"/>
                  </a:lnTo>
                  <a:lnTo>
                    <a:pt x="312" y="1557"/>
                  </a:lnTo>
                  <a:lnTo>
                    <a:pt x="344" y="1575"/>
                  </a:lnTo>
                  <a:lnTo>
                    <a:pt x="377" y="1591"/>
                  </a:lnTo>
                  <a:lnTo>
                    <a:pt x="412" y="1607"/>
                  </a:lnTo>
                  <a:lnTo>
                    <a:pt x="448" y="1621"/>
                  </a:lnTo>
                  <a:lnTo>
                    <a:pt x="486" y="1633"/>
                  </a:lnTo>
                  <a:lnTo>
                    <a:pt x="524" y="1645"/>
                  </a:lnTo>
                  <a:lnTo>
                    <a:pt x="563" y="1655"/>
                  </a:lnTo>
                  <a:lnTo>
                    <a:pt x="602" y="1664"/>
                  </a:lnTo>
                  <a:lnTo>
                    <a:pt x="643" y="1672"/>
                  </a:lnTo>
                  <a:lnTo>
                    <a:pt x="684" y="1680"/>
                  </a:lnTo>
                  <a:lnTo>
                    <a:pt x="726" y="1684"/>
                  </a:lnTo>
                  <a:lnTo>
                    <a:pt x="770" y="1689"/>
                  </a:lnTo>
                  <a:lnTo>
                    <a:pt x="812" y="1690"/>
                  </a:lnTo>
                  <a:lnTo>
                    <a:pt x="857" y="1692"/>
                  </a:lnTo>
                  <a:lnTo>
                    <a:pt x="857" y="1692"/>
                  </a:lnTo>
                  <a:lnTo>
                    <a:pt x="919" y="1689"/>
                  </a:lnTo>
                  <a:lnTo>
                    <a:pt x="981" y="1684"/>
                  </a:lnTo>
                  <a:lnTo>
                    <a:pt x="1040" y="1678"/>
                  </a:lnTo>
                  <a:lnTo>
                    <a:pt x="1099" y="1668"/>
                  </a:lnTo>
                  <a:lnTo>
                    <a:pt x="1155" y="1654"/>
                  </a:lnTo>
                  <a:lnTo>
                    <a:pt x="1211" y="1639"/>
                  </a:lnTo>
                  <a:lnTo>
                    <a:pt x="1263" y="1621"/>
                  </a:lnTo>
                  <a:lnTo>
                    <a:pt x="1313" y="1601"/>
                  </a:lnTo>
                  <a:lnTo>
                    <a:pt x="1313" y="1601"/>
                  </a:lnTo>
                  <a:lnTo>
                    <a:pt x="1340" y="1616"/>
                  </a:lnTo>
                  <a:lnTo>
                    <a:pt x="1368" y="1631"/>
                  </a:lnTo>
                  <a:lnTo>
                    <a:pt x="1395" y="1645"/>
                  </a:lnTo>
                  <a:lnTo>
                    <a:pt x="1423" y="1657"/>
                  </a:lnTo>
                  <a:lnTo>
                    <a:pt x="1454" y="1669"/>
                  </a:lnTo>
                  <a:lnTo>
                    <a:pt x="1484" y="1681"/>
                  </a:lnTo>
                  <a:lnTo>
                    <a:pt x="1515" y="1690"/>
                  </a:lnTo>
                  <a:lnTo>
                    <a:pt x="1549" y="1699"/>
                  </a:lnTo>
                  <a:lnTo>
                    <a:pt x="1580" y="1708"/>
                  </a:lnTo>
                  <a:lnTo>
                    <a:pt x="1615" y="1716"/>
                  </a:lnTo>
                  <a:lnTo>
                    <a:pt x="1648" y="1722"/>
                  </a:lnTo>
                  <a:lnTo>
                    <a:pt x="1685" y="1726"/>
                  </a:lnTo>
                  <a:lnTo>
                    <a:pt x="1719" y="1731"/>
                  </a:lnTo>
                  <a:lnTo>
                    <a:pt x="1755" y="1734"/>
                  </a:lnTo>
                  <a:lnTo>
                    <a:pt x="1792" y="1735"/>
                  </a:lnTo>
                  <a:lnTo>
                    <a:pt x="1829" y="1735"/>
                  </a:lnTo>
                  <a:lnTo>
                    <a:pt x="1829" y="1735"/>
                  </a:lnTo>
                  <a:lnTo>
                    <a:pt x="1873" y="1735"/>
                  </a:lnTo>
                  <a:lnTo>
                    <a:pt x="1917" y="1732"/>
                  </a:lnTo>
                  <a:lnTo>
                    <a:pt x="1961" y="1728"/>
                  </a:lnTo>
                  <a:lnTo>
                    <a:pt x="2003" y="1722"/>
                  </a:lnTo>
                  <a:lnTo>
                    <a:pt x="2044" y="1716"/>
                  </a:lnTo>
                  <a:lnTo>
                    <a:pt x="2085" y="1707"/>
                  </a:lnTo>
                  <a:lnTo>
                    <a:pt x="2124" y="1696"/>
                  </a:lnTo>
                  <a:lnTo>
                    <a:pt x="2162" y="1684"/>
                  </a:lnTo>
                  <a:lnTo>
                    <a:pt x="2199" y="1671"/>
                  </a:lnTo>
                  <a:lnTo>
                    <a:pt x="2236" y="1657"/>
                  </a:lnTo>
                  <a:lnTo>
                    <a:pt x="2270" y="1640"/>
                  </a:lnTo>
                  <a:lnTo>
                    <a:pt x="2303" y="1624"/>
                  </a:lnTo>
                  <a:lnTo>
                    <a:pt x="2335" y="1606"/>
                  </a:lnTo>
                  <a:lnTo>
                    <a:pt x="2365" y="1588"/>
                  </a:lnTo>
                  <a:lnTo>
                    <a:pt x="2394" y="1566"/>
                  </a:lnTo>
                  <a:lnTo>
                    <a:pt x="2421" y="1545"/>
                  </a:lnTo>
                  <a:lnTo>
                    <a:pt x="2421" y="1545"/>
                  </a:lnTo>
                  <a:lnTo>
                    <a:pt x="2448" y="1560"/>
                  </a:lnTo>
                  <a:lnTo>
                    <a:pt x="2474" y="1575"/>
                  </a:lnTo>
                  <a:lnTo>
                    <a:pt x="2503" y="1589"/>
                  </a:lnTo>
                  <a:lnTo>
                    <a:pt x="2531" y="1601"/>
                  </a:lnTo>
                  <a:lnTo>
                    <a:pt x="2562" y="1613"/>
                  </a:lnTo>
                  <a:lnTo>
                    <a:pt x="2592" y="1625"/>
                  </a:lnTo>
                  <a:lnTo>
                    <a:pt x="2624" y="1634"/>
                  </a:lnTo>
                  <a:lnTo>
                    <a:pt x="2655" y="1645"/>
                  </a:lnTo>
                  <a:lnTo>
                    <a:pt x="2688" y="1652"/>
                  </a:lnTo>
                  <a:lnTo>
                    <a:pt x="2722" y="1660"/>
                  </a:lnTo>
                  <a:lnTo>
                    <a:pt x="2756" y="1666"/>
                  </a:lnTo>
                  <a:lnTo>
                    <a:pt x="2791" y="1671"/>
                  </a:lnTo>
                  <a:lnTo>
                    <a:pt x="2827" y="1675"/>
                  </a:lnTo>
                  <a:lnTo>
                    <a:pt x="2864" y="1678"/>
                  </a:lnTo>
                  <a:lnTo>
                    <a:pt x="2900" y="1680"/>
                  </a:lnTo>
                  <a:lnTo>
                    <a:pt x="2936" y="1680"/>
                  </a:lnTo>
                  <a:lnTo>
                    <a:pt x="2936" y="1680"/>
                  </a:lnTo>
                  <a:lnTo>
                    <a:pt x="2975" y="1680"/>
                  </a:lnTo>
                  <a:lnTo>
                    <a:pt x="3015" y="1678"/>
                  </a:lnTo>
                  <a:lnTo>
                    <a:pt x="3054" y="1674"/>
                  </a:lnTo>
                  <a:lnTo>
                    <a:pt x="3092" y="1669"/>
                  </a:lnTo>
                  <a:lnTo>
                    <a:pt x="3128" y="1663"/>
                  </a:lnTo>
                  <a:lnTo>
                    <a:pt x="3165" y="1657"/>
                  </a:lnTo>
                  <a:lnTo>
                    <a:pt x="3200" y="1648"/>
                  </a:lnTo>
                  <a:lnTo>
                    <a:pt x="3235" y="1639"/>
                  </a:lnTo>
                  <a:lnTo>
                    <a:pt x="3270" y="1628"/>
                  </a:lnTo>
                  <a:lnTo>
                    <a:pt x="3303" y="1616"/>
                  </a:lnTo>
                  <a:lnTo>
                    <a:pt x="3335" y="1604"/>
                  </a:lnTo>
                  <a:lnTo>
                    <a:pt x="3366" y="1591"/>
                  </a:lnTo>
                  <a:lnTo>
                    <a:pt x="3396" y="1575"/>
                  </a:lnTo>
                  <a:lnTo>
                    <a:pt x="3425" y="1560"/>
                  </a:lnTo>
                  <a:lnTo>
                    <a:pt x="3452" y="1544"/>
                  </a:lnTo>
                  <a:lnTo>
                    <a:pt x="3479" y="1527"/>
                  </a:lnTo>
                  <a:lnTo>
                    <a:pt x="3505" y="1509"/>
                  </a:lnTo>
                  <a:lnTo>
                    <a:pt x="3529" y="1489"/>
                  </a:lnTo>
                  <a:lnTo>
                    <a:pt x="3552" y="1470"/>
                  </a:lnTo>
                  <a:lnTo>
                    <a:pt x="3573" y="1449"/>
                  </a:lnTo>
                  <a:lnTo>
                    <a:pt x="3593" y="1428"/>
                  </a:lnTo>
                  <a:lnTo>
                    <a:pt x="3612" y="1406"/>
                  </a:lnTo>
                  <a:lnTo>
                    <a:pt x="3629" y="1384"/>
                  </a:lnTo>
                  <a:lnTo>
                    <a:pt x="3644" y="1360"/>
                  </a:lnTo>
                  <a:lnTo>
                    <a:pt x="3658" y="1337"/>
                  </a:lnTo>
                  <a:lnTo>
                    <a:pt x="3670" y="1313"/>
                  </a:lnTo>
                  <a:lnTo>
                    <a:pt x="3680" y="1287"/>
                  </a:lnTo>
                  <a:lnTo>
                    <a:pt x="3689" y="1262"/>
                  </a:lnTo>
                  <a:lnTo>
                    <a:pt x="3695" y="1236"/>
                  </a:lnTo>
                  <a:lnTo>
                    <a:pt x="3701" y="1210"/>
                  </a:lnTo>
                  <a:lnTo>
                    <a:pt x="3703" y="1183"/>
                  </a:lnTo>
                  <a:lnTo>
                    <a:pt x="3704" y="1156"/>
                  </a:lnTo>
                  <a:lnTo>
                    <a:pt x="3704" y="1156"/>
                  </a:lnTo>
                  <a:lnTo>
                    <a:pt x="3703" y="1127"/>
                  </a:lnTo>
                  <a:lnTo>
                    <a:pt x="3700" y="1097"/>
                  </a:lnTo>
                  <a:lnTo>
                    <a:pt x="3694" y="1068"/>
                  </a:lnTo>
                  <a:lnTo>
                    <a:pt x="3685" y="1040"/>
                  </a:lnTo>
                  <a:lnTo>
                    <a:pt x="3674" y="1013"/>
                  </a:lnTo>
                  <a:lnTo>
                    <a:pt x="3662" y="985"/>
                  </a:lnTo>
                  <a:lnTo>
                    <a:pt x="3647" y="958"/>
                  </a:lnTo>
                  <a:lnTo>
                    <a:pt x="3630" y="933"/>
                  </a:lnTo>
                  <a:lnTo>
                    <a:pt x="3612" y="907"/>
                  </a:lnTo>
                  <a:lnTo>
                    <a:pt x="3591" y="883"/>
                  </a:lnTo>
                  <a:lnTo>
                    <a:pt x="3569" y="859"/>
                  </a:lnTo>
                  <a:lnTo>
                    <a:pt x="3544" y="838"/>
                  </a:lnTo>
                  <a:lnTo>
                    <a:pt x="3519" y="815"/>
                  </a:lnTo>
                  <a:lnTo>
                    <a:pt x="3492" y="794"/>
                  </a:lnTo>
                  <a:lnTo>
                    <a:pt x="3461" y="774"/>
                  </a:lnTo>
                  <a:lnTo>
                    <a:pt x="3431" y="756"/>
                  </a:lnTo>
                  <a:lnTo>
                    <a:pt x="3431" y="756"/>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31" name="Freeform 430"/>
            <p:cNvSpPr>
              <a:spLocks/>
            </p:cNvSpPr>
            <p:nvPr/>
          </p:nvSpPr>
          <p:spPr bwMode="auto">
            <a:xfrm rot="5400000">
              <a:off x="9594914" y="-604901"/>
              <a:ext cx="946228" cy="1546431"/>
            </a:xfrm>
            <a:custGeom>
              <a:avLst/>
              <a:gdLst/>
              <a:ahLst/>
              <a:cxnLst>
                <a:cxn ang="0">
                  <a:pos x="4365" y="3264"/>
                </a:cxn>
                <a:cxn ang="0">
                  <a:pos x="4455" y="2948"/>
                </a:cxn>
                <a:cxn ang="0">
                  <a:pos x="4436" y="2661"/>
                </a:cxn>
                <a:cxn ang="0">
                  <a:pos x="4315" y="2372"/>
                </a:cxn>
                <a:cxn ang="0">
                  <a:pos x="4298" y="2186"/>
                </a:cxn>
                <a:cxn ang="0">
                  <a:pos x="4360" y="1980"/>
                </a:cxn>
                <a:cxn ang="0">
                  <a:pos x="4357" y="1736"/>
                </a:cxn>
                <a:cxn ang="0">
                  <a:pos x="4224" y="1427"/>
                </a:cxn>
                <a:cxn ang="0">
                  <a:pos x="4085" y="1208"/>
                </a:cxn>
                <a:cxn ang="0">
                  <a:pos x="4060" y="907"/>
                </a:cxn>
                <a:cxn ang="0">
                  <a:pos x="3907" y="590"/>
                </a:cxn>
                <a:cxn ang="0">
                  <a:pos x="3650" y="356"/>
                </a:cxn>
                <a:cxn ang="0">
                  <a:pos x="3317" y="234"/>
                </a:cxn>
                <a:cxn ang="0">
                  <a:pos x="2986" y="245"/>
                </a:cxn>
                <a:cxn ang="0">
                  <a:pos x="2706" y="206"/>
                </a:cxn>
                <a:cxn ang="0">
                  <a:pos x="2373" y="33"/>
                </a:cxn>
                <a:cxn ang="0">
                  <a:pos x="2056" y="2"/>
                </a:cxn>
                <a:cxn ang="0">
                  <a:pos x="1783" y="68"/>
                </a:cxn>
                <a:cxn ang="0">
                  <a:pos x="1549" y="208"/>
                </a:cxn>
                <a:cxn ang="0">
                  <a:pos x="1368" y="411"/>
                </a:cxn>
                <a:cxn ang="0">
                  <a:pos x="1226" y="585"/>
                </a:cxn>
                <a:cxn ang="0">
                  <a:pos x="1025" y="572"/>
                </a:cxn>
                <a:cxn ang="0">
                  <a:pos x="677" y="662"/>
                </a:cxn>
                <a:cxn ang="0">
                  <a:pos x="398" y="870"/>
                </a:cxn>
                <a:cxn ang="0">
                  <a:pos x="216" y="1170"/>
                </a:cxn>
                <a:cxn ang="0">
                  <a:pos x="161" y="1483"/>
                </a:cxn>
                <a:cxn ang="0">
                  <a:pos x="188" y="1702"/>
                </a:cxn>
                <a:cxn ang="0">
                  <a:pos x="265" y="1902"/>
                </a:cxn>
                <a:cxn ang="0">
                  <a:pos x="89" y="2116"/>
                </a:cxn>
                <a:cxn ang="0">
                  <a:pos x="1" y="2427"/>
                </a:cxn>
                <a:cxn ang="0">
                  <a:pos x="34" y="2692"/>
                </a:cxn>
                <a:cxn ang="0">
                  <a:pos x="172" y="2944"/>
                </a:cxn>
                <a:cxn ang="0">
                  <a:pos x="135" y="3145"/>
                </a:cxn>
                <a:cxn ang="0">
                  <a:pos x="61" y="3412"/>
                </a:cxn>
                <a:cxn ang="0">
                  <a:pos x="73" y="3698"/>
                </a:cxn>
                <a:cxn ang="0">
                  <a:pos x="202" y="4016"/>
                </a:cxn>
                <a:cxn ang="0">
                  <a:pos x="261" y="4282"/>
                </a:cxn>
                <a:cxn ang="0">
                  <a:pos x="234" y="4614"/>
                </a:cxn>
                <a:cxn ang="0">
                  <a:pos x="339" y="4955"/>
                </a:cxn>
                <a:cxn ang="0">
                  <a:pos x="560" y="5223"/>
                </a:cxn>
                <a:cxn ang="0">
                  <a:pos x="869" y="5391"/>
                </a:cxn>
                <a:cxn ang="0">
                  <a:pos x="1178" y="5431"/>
                </a:cxn>
                <a:cxn ang="0">
                  <a:pos x="1438" y="5381"/>
                </a:cxn>
                <a:cxn ang="0">
                  <a:pos x="1701" y="5608"/>
                </a:cxn>
                <a:cxn ang="0">
                  <a:pos x="2003" y="5693"/>
                </a:cxn>
                <a:cxn ang="0">
                  <a:pos x="2172" y="5684"/>
                </a:cxn>
                <a:cxn ang="0">
                  <a:pos x="2356" y="5630"/>
                </a:cxn>
                <a:cxn ang="0">
                  <a:pos x="2516" y="5532"/>
                </a:cxn>
                <a:cxn ang="0">
                  <a:pos x="2648" y="5399"/>
                </a:cxn>
                <a:cxn ang="0">
                  <a:pos x="2815" y="5434"/>
                </a:cxn>
                <a:cxn ang="0">
                  <a:pos x="3116" y="5547"/>
                </a:cxn>
                <a:cxn ang="0">
                  <a:pos x="3420" y="5552"/>
                </a:cxn>
                <a:cxn ang="0">
                  <a:pos x="3753" y="5431"/>
                </a:cxn>
                <a:cxn ang="0">
                  <a:pos x="4011" y="5196"/>
                </a:cxn>
                <a:cxn ang="0">
                  <a:pos x="4163" y="4879"/>
                </a:cxn>
                <a:cxn ang="0">
                  <a:pos x="4189" y="4580"/>
                </a:cxn>
                <a:cxn ang="0">
                  <a:pos x="4172" y="4351"/>
                </a:cxn>
                <a:cxn ang="0">
                  <a:pos x="4310" y="4113"/>
                </a:cxn>
                <a:cxn ang="0">
                  <a:pos x="4352" y="3867"/>
                </a:cxn>
                <a:cxn ang="0">
                  <a:pos x="4320" y="3652"/>
                </a:cxn>
                <a:cxn ang="0">
                  <a:pos x="4232" y="3463"/>
                </a:cxn>
              </a:cxnLst>
              <a:rect l="0" t="0" r="r" b="b"/>
              <a:pathLst>
                <a:path w="4458" h="5694">
                  <a:moveTo>
                    <a:pt x="4232" y="3463"/>
                  </a:moveTo>
                  <a:lnTo>
                    <a:pt x="4232" y="3463"/>
                  </a:lnTo>
                  <a:lnTo>
                    <a:pt x="4258" y="3432"/>
                  </a:lnTo>
                  <a:lnTo>
                    <a:pt x="4283" y="3400"/>
                  </a:lnTo>
                  <a:lnTo>
                    <a:pt x="4305" y="3367"/>
                  </a:lnTo>
                  <a:lnTo>
                    <a:pt x="4326" y="3334"/>
                  </a:lnTo>
                  <a:lnTo>
                    <a:pt x="4348" y="3299"/>
                  </a:lnTo>
                  <a:lnTo>
                    <a:pt x="4365" y="3264"/>
                  </a:lnTo>
                  <a:lnTo>
                    <a:pt x="4383" y="3226"/>
                  </a:lnTo>
                  <a:lnTo>
                    <a:pt x="4398" y="3189"/>
                  </a:lnTo>
                  <a:lnTo>
                    <a:pt x="4412" y="3150"/>
                  </a:lnTo>
                  <a:lnTo>
                    <a:pt x="4424" y="3112"/>
                  </a:lnTo>
                  <a:lnTo>
                    <a:pt x="4435" y="3072"/>
                  </a:lnTo>
                  <a:lnTo>
                    <a:pt x="4443" y="3030"/>
                  </a:lnTo>
                  <a:lnTo>
                    <a:pt x="4450" y="2989"/>
                  </a:lnTo>
                  <a:lnTo>
                    <a:pt x="4455" y="2948"/>
                  </a:lnTo>
                  <a:lnTo>
                    <a:pt x="4457" y="2906"/>
                  </a:lnTo>
                  <a:lnTo>
                    <a:pt x="4458" y="2863"/>
                  </a:lnTo>
                  <a:lnTo>
                    <a:pt x="4458" y="2863"/>
                  </a:lnTo>
                  <a:lnTo>
                    <a:pt x="4457" y="2821"/>
                  </a:lnTo>
                  <a:lnTo>
                    <a:pt x="4455" y="2781"/>
                  </a:lnTo>
                  <a:lnTo>
                    <a:pt x="4450" y="2739"/>
                  </a:lnTo>
                  <a:lnTo>
                    <a:pt x="4444" y="2699"/>
                  </a:lnTo>
                  <a:lnTo>
                    <a:pt x="4436" y="2661"/>
                  </a:lnTo>
                  <a:lnTo>
                    <a:pt x="4426" y="2622"/>
                  </a:lnTo>
                  <a:lnTo>
                    <a:pt x="4415" y="2584"/>
                  </a:lnTo>
                  <a:lnTo>
                    <a:pt x="4402" y="2546"/>
                  </a:lnTo>
                  <a:lnTo>
                    <a:pt x="4388" y="2510"/>
                  </a:lnTo>
                  <a:lnTo>
                    <a:pt x="4371" y="2473"/>
                  </a:lnTo>
                  <a:lnTo>
                    <a:pt x="4353" y="2439"/>
                  </a:lnTo>
                  <a:lnTo>
                    <a:pt x="4335" y="2405"/>
                  </a:lnTo>
                  <a:lnTo>
                    <a:pt x="4315" y="2372"/>
                  </a:lnTo>
                  <a:lnTo>
                    <a:pt x="4293" y="2339"/>
                  </a:lnTo>
                  <a:lnTo>
                    <a:pt x="4270" y="2308"/>
                  </a:lnTo>
                  <a:lnTo>
                    <a:pt x="4245" y="2278"/>
                  </a:lnTo>
                  <a:lnTo>
                    <a:pt x="4245" y="2278"/>
                  </a:lnTo>
                  <a:lnTo>
                    <a:pt x="4260" y="2255"/>
                  </a:lnTo>
                  <a:lnTo>
                    <a:pt x="4273" y="2233"/>
                  </a:lnTo>
                  <a:lnTo>
                    <a:pt x="4286" y="2209"/>
                  </a:lnTo>
                  <a:lnTo>
                    <a:pt x="4298" y="2186"/>
                  </a:lnTo>
                  <a:lnTo>
                    <a:pt x="4309" y="2161"/>
                  </a:lnTo>
                  <a:lnTo>
                    <a:pt x="4319" y="2136"/>
                  </a:lnTo>
                  <a:lnTo>
                    <a:pt x="4329" y="2112"/>
                  </a:lnTo>
                  <a:lnTo>
                    <a:pt x="4337" y="2086"/>
                  </a:lnTo>
                  <a:lnTo>
                    <a:pt x="4344" y="2060"/>
                  </a:lnTo>
                  <a:lnTo>
                    <a:pt x="4351" y="2034"/>
                  </a:lnTo>
                  <a:lnTo>
                    <a:pt x="4356" y="2007"/>
                  </a:lnTo>
                  <a:lnTo>
                    <a:pt x="4360" y="1980"/>
                  </a:lnTo>
                  <a:lnTo>
                    <a:pt x="4364" y="1953"/>
                  </a:lnTo>
                  <a:lnTo>
                    <a:pt x="4368" y="1924"/>
                  </a:lnTo>
                  <a:lnTo>
                    <a:pt x="4369" y="1897"/>
                  </a:lnTo>
                  <a:lnTo>
                    <a:pt x="4369" y="1869"/>
                  </a:lnTo>
                  <a:lnTo>
                    <a:pt x="4369" y="1869"/>
                  </a:lnTo>
                  <a:lnTo>
                    <a:pt x="4368" y="1824"/>
                  </a:lnTo>
                  <a:lnTo>
                    <a:pt x="4364" y="1780"/>
                  </a:lnTo>
                  <a:lnTo>
                    <a:pt x="4357" y="1736"/>
                  </a:lnTo>
                  <a:lnTo>
                    <a:pt x="4349" y="1694"/>
                  </a:lnTo>
                  <a:lnTo>
                    <a:pt x="4337" y="1652"/>
                  </a:lnTo>
                  <a:lnTo>
                    <a:pt x="4324" y="1612"/>
                  </a:lnTo>
                  <a:lnTo>
                    <a:pt x="4307" y="1572"/>
                  </a:lnTo>
                  <a:lnTo>
                    <a:pt x="4290" y="1535"/>
                  </a:lnTo>
                  <a:lnTo>
                    <a:pt x="4270" y="1497"/>
                  </a:lnTo>
                  <a:lnTo>
                    <a:pt x="4247" y="1462"/>
                  </a:lnTo>
                  <a:lnTo>
                    <a:pt x="4224" y="1427"/>
                  </a:lnTo>
                  <a:lnTo>
                    <a:pt x="4198" y="1394"/>
                  </a:lnTo>
                  <a:lnTo>
                    <a:pt x="4170" y="1363"/>
                  </a:lnTo>
                  <a:lnTo>
                    <a:pt x="4140" y="1333"/>
                  </a:lnTo>
                  <a:lnTo>
                    <a:pt x="4110" y="1305"/>
                  </a:lnTo>
                  <a:lnTo>
                    <a:pt x="4077" y="1279"/>
                  </a:lnTo>
                  <a:lnTo>
                    <a:pt x="4077" y="1279"/>
                  </a:lnTo>
                  <a:lnTo>
                    <a:pt x="4081" y="1244"/>
                  </a:lnTo>
                  <a:lnTo>
                    <a:pt x="4085" y="1208"/>
                  </a:lnTo>
                  <a:lnTo>
                    <a:pt x="4087" y="1172"/>
                  </a:lnTo>
                  <a:lnTo>
                    <a:pt x="4088" y="1135"/>
                  </a:lnTo>
                  <a:lnTo>
                    <a:pt x="4088" y="1135"/>
                  </a:lnTo>
                  <a:lnTo>
                    <a:pt x="4087" y="1088"/>
                  </a:lnTo>
                  <a:lnTo>
                    <a:pt x="4084" y="1042"/>
                  </a:lnTo>
                  <a:lnTo>
                    <a:pt x="4078" y="996"/>
                  </a:lnTo>
                  <a:lnTo>
                    <a:pt x="4070" y="952"/>
                  </a:lnTo>
                  <a:lnTo>
                    <a:pt x="4060" y="907"/>
                  </a:lnTo>
                  <a:lnTo>
                    <a:pt x="4047" y="864"/>
                  </a:lnTo>
                  <a:lnTo>
                    <a:pt x="4033" y="822"/>
                  </a:lnTo>
                  <a:lnTo>
                    <a:pt x="4017" y="781"/>
                  </a:lnTo>
                  <a:lnTo>
                    <a:pt x="3999" y="740"/>
                  </a:lnTo>
                  <a:lnTo>
                    <a:pt x="3979" y="701"/>
                  </a:lnTo>
                  <a:lnTo>
                    <a:pt x="3957" y="663"/>
                  </a:lnTo>
                  <a:lnTo>
                    <a:pt x="3933" y="625"/>
                  </a:lnTo>
                  <a:lnTo>
                    <a:pt x="3907" y="590"/>
                  </a:lnTo>
                  <a:lnTo>
                    <a:pt x="3880" y="556"/>
                  </a:lnTo>
                  <a:lnTo>
                    <a:pt x="3852" y="523"/>
                  </a:lnTo>
                  <a:lnTo>
                    <a:pt x="3821" y="491"/>
                  </a:lnTo>
                  <a:lnTo>
                    <a:pt x="3790" y="461"/>
                  </a:lnTo>
                  <a:lnTo>
                    <a:pt x="3758" y="432"/>
                  </a:lnTo>
                  <a:lnTo>
                    <a:pt x="3722" y="405"/>
                  </a:lnTo>
                  <a:lnTo>
                    <a:pt x="3687" y="380"/>
                  </a:lnTo>
                  <a:lnTo>
                    <a:pt x="3650" y="356"/>
                  </a:lnTo>
                  <a:lnTo>
                    <a:pt x="3611" y="334"/>
                  </a:lnTo>
                  <a:lnTo>
                    <a:pt x="3573" y="314"/>
                  </a:lnTo>
                  <a:lnTo>
                    <a:pt x="3533" y="296"/>
                  </a:lnTo>
                  <a:lnTo>
                    <a:pt x="3491" y="279"/>
                  </a:lnTo>
                  <a:lnTo>
                    <a:pt x="3449" y="265"/>
                  </a:lnTo>
                  <a:lnTo>
                    <a:pt x="3405" y="253"/>
                  </a:lnTo>
                  <a:lnTo>
                    <a:pt x="3362" y="243"/>
                  </a:lnTo>
                  <a:lnTo>
                    <a:pt x="3317" y="234"/>
                  </a:lnTo>
                  <a:lnTo>
                    <a:pt x="3271" y="230"/>
                  </a:lnTo>
                  <a:lnTo>
                    <a:pt x="3225" y="226"/>
                  </a:lnTo>
                  <a:lnTo>
                    <a:pt x="3178" y="225"/>
                  </a:lnTo>
                  <a:lnTo>
                    <a:pt x="3178" y="225"/>
                  </a:lnTo>
                  <a:lnTo>
                    <a:pt x="3129" y="226"/>
                  </a:lnTo>
                  <a:lnTo>
                    <a:pt x="3080" y="230"/>
                  </a:lnTo>
                  <a:lnTo>
                    <a:pt x="3032" y="236"/>
                  </a:lnTo>
                  <a:lnTo>
                    <a:pt x="2986" y="245"/>
                  </a:lnTo>
                  <a:lnTo>
                    <a:pt x="2939" y="256"/>
                  </a:lnTo>
                  <a:lnTo>
                    <a:pt x="2894" y="270"/>
                  </a:lnTo>
                  <a:lnTo>
                    <a:pt x="2851" y="285"/>
                  </a:lnTo>
                  <a:lnTo>
                    <a:pt x="2807" y="304"/>
                  </a:lnTo>
                  <a:lnTo>
                    <a:pt x="2807" y="304"/>
                  </a:lnTo>
                  <a:lnTo>
                    <a:pt x="2775" y="270"/>
                  </a:lnTo>
                  <a:lnTo>
                    <a:pt x="2741" y="237"/>
                  </a:lnTo>
                  <a:lnTo>
                    <a:pt x="2706" y="206"/>
                  </a:lnTo>
                  <a:lnTo>
                    <a:pt x="2669" y="178"/>
                  </a:lnTo>
                  <a:lnTo>
                    <a:pt x="2630" y="151"/>
                  </a:lnTo>
                  <a:lnTo>
                    <a:pt x="2590" y="125"/>
                  </a:lnTo>
                  <a:lnTo>
                    <a:pt x="2549" y="102"/>
                  </a:lnTo>
                  <a:lnTo>
                    <a:pt x="2507" y="81"/>
                  </a:lnTo>
                  <a:lnTo>
                    <a:pt x="2463" y="62"/>
                  </a:lnTo>
                  <a:lnTo>
                    <a:pt x="2419" y="47"/>
                  </a:lnTo>
                  <a:lnTo>
                    <a:pt x="2373" y="33"/>
                  </a:lnTo>
                  <a:lnTo>
                    <a:pt x="2325" y="21"/>
                  </a:lnTo>
                  <a:lnTo>
                    <a:pt x="2277" y="12"/>
                  </a:lnTo>
                  <a:lnTo>
                    <a:pt x="2229" y="5"/>
                  </a:lnTo>
                  <a:lnTo>
                    <a:pt x="2179" y="1"/>
                  </a:lnTo>
                  <a:lnTo>
                    <a:pt x="2129" y="0"/>
                  </a:lnTo>
                  <a:lnTo>
                    <a:pt x="2129" y="0"/>
                  </a:lnTo>
                  <a:lnTo>
                    <a:pt x="2092" y="0"/>
                  </a:lnTo>
                  <a:lnTo>
                    <a:pt x="2056" y="2"/>
                  </a:lnTo>
                  <a:lnTo>
                    <a:pt x="2020" y="6"/>
                  </a:lnTo>
                  <a:lnTo>
                    <a:pt x="1985" y="11"/>
                  </a:lnTo>
                  <a:lnTo>
                    <a:pt x="1950" y="18"/>
                  </a:lnTo>
                  <a:lnTo>
                    <a:pt x="1916" y="25"/>
                  </a:lnTo>
                  <a:lnTo>
                    <a:pt x="1881" y="34"/>
                  </a:lnTo>
                  <a:lnTo>
                    <a:pt x="1849" y="44"/>
                  </a:lnTo>
                  <a:lnTo>
                    <a:pt x="1816" y="55"/>
                  </a:lnTo>
                  <a:lnTo>
                    <a:pt x="1783" y="68"/>
                  </a:lnTo>
                  <a:lnTo>
                    <a:pt x="1751" y="81"/>
                  </a:lnTo>
                  <a:lnTo>
                    <a:pt x="1720" y="97"/>
                  </a:lnTo>
                  <a:lnTo>
                    <a:pt x="1690" y="112"/>
                  </a:lnTo>
                  <a:lnTo>
                    <a:pt x="1660" y="130"/>
                  </a:lnTo>
                  <a:lnTo>
                    <a:pt x="1631" y="147"/>
                  </a:lnTo>
                  <a:lnTo>
                    <a:pt x="1602" y="167"/>
                  </a:lnTo>
                  <a:lnTo>
                    <a:pt x="1575" y="187"/>
                  </a:lnTo>
                  <a:lnTo>
                    <a:pt x="1549" y="208"/>
                  </a:lnTo>
                  <a:lnTo>
                    <a:pt x="1523" y="231"/>
                  </a:lnTo>
                  <a:lnTo>
                    <a:pt x="1498" y="254"/>
                  </a:lnTo>
                  <a:lnTo>
                    <a:pt x="1474" y="278"/>
                  </a:lnTo>
                  <a:lnTo>
                    <a:pt x="1450" y="303"/>
                  </a:lnTo>
                  <a:lnTo>
                    <a:pt x="1428" y="329"/>
                  </a:lnTo>
                  <a:lnTo>
                    <a:pt x="1407" y="356"/>
                  </a:lnTo>
                  <a:lnTo>
                    <a:pt x="1387" y="383"/>
                  </a:lnTo>
                  <a:lnTo>
                    <a:pt x="1368" y="411"/>
                  </a:lnTo>
                  <a:lnTo>
                    <a:pt x="1349" y="439"/>
                  </a:lnTo>
                  <a:lnTo>
                    <a:pt x="1333" y="470"/>
                  </a:lnTo>
                  <a:lnTo>
                    <a:pt x="1316" y="499"/>
                  </a:lnTo>
                  <a:lnTo>
                    <a:pt x="1301" y="531"/>
                  </a:lnTo>
                  <a:lnTo>
                    <a:pt x="1287" y="563"/>
                  </a:lnTo>
                  <a:lnTo>
                    <a:pt x="1275" y="595"/>
                  </a:lnTo>
                  <a:lnTo>
                    <a:pt x="1275" y="595"/>
                  </a:lnTo>
                  <a:lnTo>
                    <a:pt x="1226" y="585"/>
                  </a:lnTo>
                  <a:lnTo>
                    <a:pt x="1200" y="581"/>
                  </a:lnTo>
                  <a:lnTo>
                    <a:pt x="1175" y="578"/>
                  </a:lnTo>
                  <a:lnTo>
                    <a:pt x="1149" y="575"/>
                  </a:lnTo>
                  <a:lnTo>
                    <a:pt x="1124" y="574"/>
                  </a:lnTo>
                  <a:lnTo>
                    <a:pt x="1098" y="572"/>
                  </a:lnTo>
                  <a:lnTo>
                    <a:pt x="1071" y="571"/>
                  </a:lnTo>
                  <a:lnTo>
                    <a:pt x="1071" y="571"/>
                  </a:lnTo>
                  <a:lnTo>
                    <a:pt x="1025" y="572"/>
                  </a:lnTo>
                  <a:lnTo>
                    <a:pt x="978" y="576"/>
                  </a:lnTo>
                  <a:lnTo>
                    <a:pt x="933" y="582"/>
                  </a:lnTo>
                  <a:lnTo>
                    <a:pt x="889" y="590"/>
                  </a:lnTo>
                  <a:lnTo>
                    <a:pt x="844" y="601"/>
                  </a:lnTo>
                  <a:lnTo>
                    <a:pt x="802" y="612"/>
                  </a:lnTo>
                  <a:lnTo>
                    <a:pt x="759" y="627"/>
                  </a:lnTo>
                  <a:lnTo>
                    <a:pt x="718" y="643"/>
                  </a:lnTo>
                  <a:lnTo>
                    <a:pt x="677" y="662"/>
                  </a:lnTo>
                  <a:lnTo>
                    <a:pt x="638" y="682"/>
                  </a:lnTo>
                  <a:lnTo>
                    <a:pt x="600" y="703"/>
                  </a:lnTo>
                  <a:lnTo>
                    <a:pt x="563" y="728"/>
                  </a:lnTo>
                  <a:lnTo>
                    <a:pt x="527" y="753"/>
                  </a:lnTo>
                  <a:lnTo>
                    <a:pt x="493" y="780"/>
                  </a:lnTo>
                  <a:lnTo>
                    <a:pt x="460" y="808"/>
                  </a:lnTo>
                  <a:lnTo>
                    <a:pt x="428" y="839"/>
                  </a:lnTo>
                  <a:lnTo>
                    <a:pt x="398" y="870"/>
                  </a:lnTo>
                  <a:lnTo>
                    <a:pt x="369" y="903"/>
                  </a:lnTo>
                  <a:lnTo>
                    <a:pt x="342" y="937"/>
                  </a:lnTo>
                  <a:lnTo>
                    <a:pt x="316" y="973"/>
                  </a:lnTo>
                  <a:lnTo>
                    <a:pt x="293" y="1011"/>
                  </a:lnTo>
                  <a:lnTo>
                    <a:pt x="272" y="1048"/>
                  </a:lnTo>
                  <a:lnTo>
                    <a:pt x="252" y="1087"/>
                  </a:lnTo>
                  <a:lnTo>
                    <a:pt x="233" y="1128"/>
                  </a:lnTo>
                  <a:lnTo>
                    <a:pt x="216" y="1170"/>
                  </a:lnTo>
                  <a:lnTo>
                    <a:pt x="202" y="1212"/>
                  </a:lnTo>
                  <a:lnTo>
                    <a:pt x="190" y="1254"/>
                  </a:lnTo>
                  <a:lnTo>
                    <a:pt x="180" y="1299"/>
                  </a:lnTo>
                  <a:lnTo>
                    <a:pt x="172" y="1344"/>
                  </a:lnTo>
                  <a:lnTo>
                    <a:pt x="166" y="1390"/>
                  </a:lnTo>
                  <a:lnTo>
                    <a:pt x="162" y="1436"/>
                  </a:lnTo>
                  <a:lnTo>
                    <a:pt x="161" y="1483"/>
                  </a:lnTo>
                  <a:lnTo>
                    <a:pt x="161" y="1483"/>
                  </a:lnTo>
                  <a:lnTo>
                    <a:pt x="162" y="1511"/>
                  </a:lnTo>
                  <a:lnTo>
                    <a:pt x="163" y="1538"/>
                  </a:lnTo>
                  <a:lnTo>
                    <a:pt x="166" y="1566"/>
                  </a:lnTo>
                  <a:lnTo>
                    <a:pt x="168" y="1595"/>
                  </a:lnTo>
                  <a:lnTo>
                    <a:pt x="172" y="1622"/>
                  </a:lnTo>
                  <a:lnTo>
                    <a:pt x="176" y="1649"/>
                  </a:lnTo>
                  <a:lnTo>
                    <a:pt x="182" y="1676"/>
                  </a:lnTo>
                  <a:lnTo>
                    <a:pt x="188" y="1702"/>
                  </a:lnTo>
                  <a:lnTo>
                    <a:pt x="195" y="1729"/>
                  </a:lnTo>
                  <a:lnTo>
                    <a:pt x="203" y="1755"/>
                  </a:lnTo>
                  <a:lnTo>
                    <a:pt x="212" y="1780"/>
                  </a:lnTo>
                  <a:lnTo>
                    <a:pt x="221" y="1805"/>
                  </a:lnTo>
                  <a:lnTo>
                    <a:pt x="230" y="1830"/>
                  </a:lnTo>
                  <a:lnTo>
                    <a:pt x="241" y="1855"/>
                  </a:lnTo>
                  <a:lnTo>
                    <a:pt x="253" y="1879"/>
                  </a:lnTo>
                  <a:lnTo>
                    <a:pt x="265" y="1902"/>
                  </a:lnTo>
                  <a:lnTo>
                    <a:pt x="265" y="1902"/>
                  </a:lnTo>
                  <a:lnTo>
                    <a:pt x="235" y="1929"/>
                  </a:lnTo>
                  <a:lnTo>
                    <a:pt x="207" y="1956"/>
                  </a:lnTo>
                  <a:lnTo>
                    <a:pt x="180" y="1986"/>
                  </a:lnTo>
                  <a:lnTo>
                    <a:pt x="155" y="2016"/>
                  </a:lnTo>
                  <a:lnTo>
                    <a:pt x="131" y="2048"/>
                  </a:lnTo>
                  <a:lnTo>
                    <a:pt x="109" y="2082"/>
                  </a:lnTo>
                  <a:lnTo>
                    <a:pt x="89" y="2116"/>
                  </a:lnTo>
                  <a:lnTo>
                    <a:pt x="71" y="2152"/>
                  </a:lnTo>
                  <a:lnTo>
                    <a:pt x="55" y="2188"/>
                  </a:lnTo>
                  <a:lnTo>
                    <a:pt x="41" y="2226"/>
                  </a:lnTo>
                  <a:lnTo>
                    <a:pt x="28" y="2265"/>
                  </a:lnTo>
                  <a:lnTo>
                    <a:pt x="18" y="2304"/>
                  </a:lnTo>
                  <a:lnTo>
                    <a:pt x="10" y="2345"/>
                  </a:lnTo>
                  <a:lnTo>
                    <a:pt x="4" y="2386"/>
                  </a:lnTo>
                  <a:lnTo>
                    <a:pt x="1" y="2427"/>
                  </a:lnTo>
                  <a:lnTo>
                    <a:pt x="0" y="2470"/>
                  </a:lnTo>
                  <a:lnTo>
                    <a:pt x="0" y="2470"/>
                  </a:lnTo>
                  <a:lnTo>
                    <a:pt x="1" y="2509"/>
                  </a:lnTo>
                  <a:lnTo>
                    <a:pt x="3" y="2546"/>
                  </a:lnTo>
                  <a:lnTo>
                    <a:pt x="8" y="2584"/>
                  </a:lnTo>
                  <a:lnTo>
                    <a:pt x="15" y="2621"/>
                  </a:lnTo>
                  <a:lnTo>
                    <a:pt x="23" y="2657"/>
                  </a:lnTo>
                  <a:lnTo>
                    <a:pt x="34" y="2692"/>
                  </a:lnTo>
                  <a:lnTo>
                    <a:pt x="46" y="2726"/>
                  </a:lnTo>
                  <a:lnTo>
                    <a:pt x="58" y="2761"/>
                  </a:lnTo>
                  <a:lnTo>
                    <a:pt x="74" y="2794"/>
                  </a:lnTo>
                  <a:lnTo>
                    <a:pt x="90" y="2825"/>
                  </a:lnTo>
                  <a:lnTo>
                    <a:pt x="108" y="2857"/>
                  </a:lnTo>
                  <a:lnTo>
                    <a:pt x="128" y="2887"/>
                  </a:lnTo>
                  <a:lnTo>
                    <a:pt x="149" y="2916"/>
                  </a:lnTo>
                  <a:lnTo>
                    <a:pt x="172" y="2944"/>
                  </a:lnTo>
                  <a:lnTo>
                    <a:pt x="195" y="2971"/>
                  </a:lnTo>
                  <a:lnTo>
                    <a:pt x="220" y="2997"/>
                  </a:lnTo>
                  <a:lnTo>
                    <a:pt x="220" y="2997"/>
                  </a:lnTo>
                  <a:lnTo>
                    <a:pt x="201" y="3024"/>
                  </a:lnTo>
                  <a:lnTo>
                    <a:pt x="183" y="3054"/>
                  </a:lnTo>
                  <a:lnTo>
                    <a:pt x="166" y="3083"/>
                  </a:lnTo>
                  <a:lnTo>
                    <a:pt x="150" y="3114"/>
                  </a:lnTo>
                  <a:lnTo>
                    <a:pt x="135" y="3145"/>
                  </a:lnTo>
                  <a:lnTo>
                    <a:pt x="122" y="3176"/>
                  </a:lnTo>
                  <a:lnTo>
                    <a:pt x="109" y="3208"/>
                  </a:lnTo>
                  <a:lnTo>
                    <a:pt x="99" y="3241"/>
                  </a:lnTo>
                  <a:lnTo>
                    <a:pt x="88" y="3274"/>
                  </a:lnTo>
                  <a:lnTo>
                    <a:pt x="80" y="3307"/>
                  </a:lnTo>
                  <a:lnTo>
                    <a:pt x="73" y="3342"/>
                  </a:lnTo>
                  <a:lnTo>
                    <a:pt x="66" y="3377"/>
                  </a:lnTo>
                  <a:lnTo>
                    <a:pt x="61" y="3412"/>
                  </a:lnTo>
                  <a:lnTo>
                    <a:pt x="57" y="3447"/>
                  </a:lnTo>
                  <a:lnTo>
                    <a:pt x="55" y="3484"/>
                  </a:lnTo>
                  <a:lnTo>
                    <a:pt x="55" y="3519"/>
                  </a:lnTo>
                  <a:lnTo>
                    <a:pt x="55" y="3519"/>
                  </a:lnTo>
                  <a:lnTo>
                    <a:pt x="56" y="3565"/>
                  </a:lnTo>
                  <a:lnTo>
                    <a:pt x="60" y="3610"/>
                  </a:lnTo>
                  <a:lnTo>
                    <a:pt x="64" y="3655"/>
                  </a:lnTo>
                  <a:lnTo>
                    <a:pt x="73" y="3698"/>
                  </a:lnTo>
                  <a:lnTo>
                    <a:pt x="82" y="3741"/>
                  </a:lnTo>
                  <a:lnTo>
                    <a:pt x="94" y="3783"/>
                  </a:lnTo>
                  <a:lnTo>
                    <a:pt x="107" y="3824"/>
                  </a:lnTo>
                  <a:lnTo>
                    <a:pt x="122" y="3865"/>
                  </a:lnTo>
                  <a:lnTo>
                    <a:pt x="140" y="3904"/>
                  </a:lnTo>
                  <a:lnTo>
                    <a:pt x="159" y="3943"/>
                  </a:lnTo>
                  <a:lnTo>
                    <a:pt x="180" y="3980"/>
                  </a:lnTo>
                  <a:lnTo>
                    <a:pt x="202" y="4016"/>
                  </a:lnTo>
                  <a:lnTo>
                    <a:pt x="227" y="4051"/>
                  </a:lnTo>
                  <a:lnTo>
                    <a:pt x="253" y="4086"/>
                  </a:lnTo>
                  <a:lnTo>
                    <a:pt x="280" y="4119"/>
                  </a:lnTo>
                  <a:lnTo>
                    <a:pt x="308" y="4149"/>
                  </a:lnTo>
                  <a:lnTo>
                    <a:pt x="308" y="4149"/>
                  </a:lnTo>
                  <a:lnTo>
                    <a:pt x="290" y="4193"/>
                  </a:lnTo>
                  <a:lnTo>
                    <a:pt x="274" y="4236"/>
                  </a:lnTo>
                  <a:lnTo>
                    <a:pt x="261" y="4282"/>
                  </a:lnTo>
                  <a:lnTo>
                    <a:pt x="249" y="4328"/>
                  </a:lnTo>
                  <a:lnTo>
                    <a:pt x="241" y="4375"/>
                  </a:lnTo>
                  <a:lnTo>
                    <a:pt x="234" y="4424"/>
                  </a:lnTo>
                  <a:lnTo>
                    <a:pt x="230" y="4472"/>
                  </a:lnTo>
                  <a:lnTo>
                    <a:pt x="229" y="4521"/>
                  </a:lnTo>
                  <a:lnTo>
                    <a:pt x="229" y="4521"/>
                  </a:lnTo>
                  <a:lnTo>
                    <a:pt x="230" y="4569"/>
                  </a:lnTo>
                  <a:lnTo>
                    <a:pt x="234" y="4614"/>
                  </a:lnTo>
                  <a:lnTo>
                    <a:pt x="240" y="4660"/>
                  </a:lnTo>
                  <a:lnTo>
                    <a:pt x="247" y="4705"/>
                  </a:lnTo>
                  <a:lnTo>
                    <a:pt x="258" y="4749"/>
                  </a:lnTo>
                  <a:lnTo>
                    <a:pt x="269" y="4792"/>
                  </a:lnTo>
                  <a:lnTo>
                    <a:pt x="285" y="4835"/>
                  </a:lnTo>
                  <a:lnTo>
                    <a:pt x="300" y="4876"/>
                  </a:lnTo>
                  <a:lnTo>
                    <a:pt x="319" y="4916"/>
                  </a:lnTo>
                  <a:lnTo>
                    <a:pt x="339" y="4955"/>
                  </a:lnTo>
                  <a:lnTo>
                    <a:pt x="361" y="4994"/>
                  </a:lnTo>
                  <a:lnTo>
                    <a:pt x="385" y="5030"/>
                  </a:lnTo>
                  <a:lnTo>
                    <a:pt x="409" y="5066"/>
                  </a:lnTo>
                  <a:lnTo>
                    <a:pt x="437" y="5101"/>
                  </a:lnTo>
                  <a:lnTo>
                    <a:pt x="465" y="5134"/>
                  </a:lnTo>
                  <a:lnTo>
                    <a:pt x="495" y="5166"/>
                  </a:lnTo>
                  <a:lnTo>
                    <a:pt x="527" y="5195"/>
                  </a:lnTo>
                  <a:lnTo>
                    <a:pt x="560" y="5223"/>
                  </a:lnTo>
                  <a:lnTo>
                    <a:pt x="594" y="5250"/>
                  </a:lnTo>
                  <a:lnTo>
                    <a:pt x="630" y="5276"/>
                  </a:lnTo>
                  <a:lnTo>
                    <a:pt x="667" y="5300"/>
                  </a:lnTo>
                  <a:lnTo>
                    <a:pt x="705" y="5322"/>
                  </a:lnTo>
                  <a:lnTo>
                    <a:pt x="745" y="5342"/>
                  </a:lnTo>
                  <a:lnTo>
                    <a:pt x="785" y="5360"/>
                  </a:lnTo>
                  <a:lnTo>
                    <a:pt x="826" y="5376"/>
                  </a:lnTo>
                  <a:lnTo>
                    <a:pt x="869" y="5391"/>
                  </a:lnTo>
                  <a:lnTo>
                    <a:pt x="911" y="5404"/>
                  </a:lnTo>
                  <a:lnTo>
                    <a:pt x="956" y="5413"/>
                  </a:lnTo>
                  <a:lnTo>
                    <a:pt x="1001" y="5421"/>
                  </a:lnTo>
                  <a:lnTo>
                    <a:pt x="1047" y="5427"/>
                  </a:lnTo>
                  <a:lnTo>
                    <a:pt x="1092" y="5431"/>
                  </a:lnTo>
                  <a:lnTo>
                    <a:pt x="1140" y="5432"/>
                  </a:lnTo>
                  <a:lnTo>
                    <a:pt x="1140" y="5432"/>
                  </a:lnTo>
                  <a:lnTo>
                    <a:pt x="1178" y="5431"/>
                  </a:lnTo>
                  <a:lnTo>
                    <a:pt x="1217" y="5428"/>
                  </a:lnTo>
                  <a:lnTo>
                    <a:pt x="1255" y="5425"/>
                  </a:lnTo>
                  <a:lnTo>
                    <a:pt x="1293" y="5419"/>
                  </a:lnTo>
                  <a:lnTo>
                    <a:pt x="1330" y="5412"/>
                  </a:lnTo>
                  <a:lnTo>
                    <a:pt x="1367" y="5402"/>
                  </a:lnTo>
                  <a:lnTo>
                    <a:pt x="1402" y="5393"/>
                  </a:lnTo>
                  <a:lnTo>
                    <a:pt x="1438" y="5381"/>
                  </a:lnTo>
                  <a:lnTo>
                    <a:pt x="1438" y="5381"/>
                  </a:lnTo>
                  <a:lnTo>
                    <a:pt x="1465" y="5416"/>
                  </a:lnTo>
                  <a:lnTo>
                    <a:pt x="1493" y="5449"/>
                  </a:lnTo>
                  <a:lnTo>
                    <a:pt x="1523" y="5480"/>
                  </a:lnTo>
                  <a:lnTo>
                    <a:pt x="1556" y="5511"/>
                  </a:lnTo>
                  <a:lnTo>
                    <a:pt x="1589" y="5538"/>
                  </a:lnTo>
                  <a:lnTo>
                    <a:pt x="1626" y="5564"/>
                  </a:lnTo>
                  <a:lnTo>
                    <a:pt x="1662" y="5587"/>
                  </a:lnTo>
                  <a:lnTo>
                    <a:pt x="1701" y="5608"/>
                  </a:lnTo>
                  <a:lnTo>
                    <a:pt x="1740" y="5628"/>
                  </a:lnTo>
                  <a:lnTo>
                    <a:pt x="1781" y="5645"/>
                  </a:lnTo>
                  <a:lnTo>
                    <a:pt x="1824" y="5660"/>
                  </a:lnTo>
                  <a:lnTo>
                    <a:pt x="1867" y="5672"/>
                  </a:lnTo>
                  <a:lnTo>
                    <a:pt x="1911" y="5681"/>
                  </a:lnTo>
                  <a:lnTo>
                    <a:pt x="1957" y="5689"/>
                  </a:lnTo>
                  <a:lnTo>
                    <a:pt x="1979" y="5691"/>
                  </a:lnTo>
                  <a:lnTo>
                    <a:pt x="2003" y="5693"/>
                  </a:lnTo>
                  <a:lnTo>
                    <a:pt x="2026" y="5694"/>
                  </a:lnTo>
                  <a:lnTo>
                    <a:pt x="2050" y="5694"/>
                  </a:lnTo>
                  <a:lnTo>
                    <a:pt x="2050" y="5694"/>
                  </a:lnTo>
                  <a:lnTo>
                    <a:pt x="2075" y="5694"/>
                  </a:lnTo>
                  <a:lnTo>
                    <a:pt x="2099" y="5693"/>
                  </a:lnTo>
                  <a:lnTo>
                    <a:pt x="2124" y="5691"/>
                  </a:lnTo>
                  <a:lnTo>
                    <a:pt x="2149" y="5687"/>
                  </a:lnTo>
                  <a:lnTo>
                    <a:pt x="2172" y="5684"/>
                  </a:lnTo>
                  <a:lnTo>
                    <a:pt x="2197" y="5680"/>
                  </a:lnTo>
                  <a:lnTo>
                    <a:pt x="2221" y="5674"/>
                  </a:lnTo>
                  <a:lnTo>
                    <a:pt x="2244" y="5669"/>
                  </a:lnTo>
                  <a:lnTo>
                    <a:pt x="2267" y="5663"/>
                  </a:lnTo>
                  <a:lnTo>
                    <a:pt x="2290" y="5656"/>
                  </a:lnTo>
                  <a:lnTo>
                    <a:pt x="2313" y="5647"/>
                  </a:lnTo>
                  <a:lnTo>
                    <a:pt x="2335" y="5639"/>
                  </a:lnTo>
                  <a:lnTo>
                    <a:pt x="2356" y="5630"/>
                  </a:lnTo>
                  <a:lnTo>
                    <a:pt x="2377" y="5619"/>
                  </a:lnTo>
                  <a:lnTo>
                    <a:pt x="2398" y="5608"/>
                  </a:lnTo>
                  <a:lnTo>
                    <a:pt x="2420" y="5598"/>
                  </a:lnTo>
                  <a:lnTo>
                    <a:pt x="2440" y="5586"/>
                  </a:lnTo>
                  <a:lnTo>
                    <a:pt x="2460" y="5573"/>
                  </a:lnTo>
                  <a:lnTo>
                    <a:pt x="2479" y="5560"/>
                  </a:lnTo>
                  <a:lnTo>
                    <a:pt x="2499" y="5546"/>
                  </a:lnTo>
                  <a:lnTo>
                    <a:pt x="2516" y="5532"/>
                  </a:lnTo>
                  <a:lnTo>
                    <a:pt x="2535" y="5518"/>
                  </a:lnTo>
                  <a:lnTo>
                    <a:pt x="2553" y="5502"/>
                  </a:lnTo>
                  <a:lnTo>
                    <a:pt x="2569" y="5486"/>
                  </a:lnTo>
                  <a:lnTo>
                    <a:pt x="2586" y="5469"/>
                  </a:lnTo>
                  <a:lnTo>
                    <a:pt x="2602" y="5453"/>
                  </a:lnTo>
                  <a:lnTo>
                    <a:pt x="2618" y="5435"/>
                  </a:lnTo>
                  <a:lnTo>
                    <a:pt x="2633" y="5418"/>
                  </a:lnTo>
                  <a:lnTo>
                    <a:pt x="2648" y="5399"/>
                  </a:lnTo>
                  <a:lnTo>
                    <a:pt x="2661" y="5380"/>
                  </a:lnTo>
                  <a:lnTo>
                    <a:pt x="2675" y="5361"/>
                  </a:lnTo>
                  <a:lnTo>
                    <a:pt x="2688" y="5341"/>
                  </a:lnTo>
                  <a:lnTo>
                    <a:pt x="2688" y="5341"/>
                  </a:lnTo>
                  <a:lnTo>
                    <a:pt x="2719" y="5367"/>
                  </a:lnTo>
                  <a:lnTo>
                    <a:pt x="2749" y="5391"/>
                  </a:lnTo>
                  <a:lnTo>
                    <a:pt x="2782" y="5413"/>
                  </a:lnTo>
                  <a:lnTo>
                    <a:pt x="2815" y="5434"/>
                  </a:lnTo>
                  <a:lnTo>
                    <a:pt x="2851" y="5453"/>
                  </a:lnTo>
                  <a:lnTo>
                    <a:pt x="2886" y="5472"/>
                  </a:lnTo>
                  <a:lnTo>
                    <a:pt x="2923" y="5488"/>
                  </a:lnTo>
                  <a:lnTo>
                    <a:pt x="2959" y="5504"/>
                  </a:lnTo>
                  <a:lnTo>
                    <a:pt x="2997" y="5517"/>
                  </a:lnTo>
                  <a:lnTo>
                    <a:pt x="3036" y="5528"/>
                  </a:lnTo>
                  <a:lnTo>
                    <a:pt x="3076" y="5539"/>
                  </a:lnTo>
                  <a:lnTo>
                    <a:pt x="3116" y="5547"/>
                  </a:lnTo>
                  <a:lnTo>
                    <a:pt x="3156" y="5553"/>
                  </a:lnTo>
                  <a:lnTo>
                    <a:pt x="3197" y="5558"/>
                  </a:lnTo>
                  <a:lnTo>
                    <a:pt x="3239" y="5561"/>
                  </a:lnTo>
                  <a:lnTo>
                    <a:pt x="3282" y="5561"/>
                  </a:lnTo>
                  <a:lnTo>
                    <a:pt x="3282" y="5561"/>
                  </a:lnTo>
                  <a:lnTo>
                    <a:pt x="3328" y="5560"/>
                  </a:lnTo>
                  <a:lnTo>
                    <a:pt x="3375" y="5557"/>
                  </a:lnTo>
                  <a:lnTo>
                    <a:pt x="3420" y="5552"/>
                  </a:lnTo>
                  <a:lnTo>
                    <a:pt x="3464" y="5544"/>
                  </a:lnTo>
                  <a:lnTo>
                    <a:pt x="3509" y="5533"/>
                  </a:lnTo>
                  <a:lnTo>
                    <a:pt x="3551" y="5521"/>
                  </a:lnTo>
                  <a:lnTo>
                    <a:pt x="3594" y="5507"/>
                  </a:lnTo>
                  <a:lnTo>
                    <a:pt x="3636" y="5491"/>
                  </a:lnTo>
                  <a:lnTo>
                    <a:pt x="3676" y="5472"/>
                  </a:lnTo>
                  <a:lnTo>
                    <a:pt x="3715" y="5452"/>
                  </a:lnTo>
                  <a:lnTo>
                    <a:pt x="3753" y="5431"/>
                  </a:lnTo>
                  <a:lnTo>
                    <a:pt x="3790" y="5406"/>
                  </a:lnTo>
                  <a:lnTo>
                    <a:pt x="3826" y="5381"/>
                  </a:lnTo>
                  <a:lnTo>
                    <a:pt x="3860" y="5354"/>
                  </a:lnTo>
                  <a:lnTo>
                    <a:pt x="3893" y="5326"/>
                  </a:lnTo>
                  <a:lnTo>
                    <a:pt x="3925" y="5295"/>
                  </a:lnTo>
                  <a:lnTo>
                    <a:pt x="3955" y="5263"/>
                  </a:lnTo>
                  <a:lnTo>
                    <a:pt x="3984" y="5230"/>
                  </a:lnTo>
                  <a:lnTo>
                    <a:pt x="4011" y="5196"/>
                  </a:lnTo>
                  <a:lnTo>
                    <a:pt x="4037" y="5161"/>
                  </a:lnTo>
                  <a:lnTo>
                    <a:pt x="4060" y="5123"/>
                  </a:lnTo>
                  <a:lnTo>
                    <a:pt x="4081" y="5086"/>
                  </a:lnTo>
                  <a:lnTo>
                    <a:pt x="4101" y="5047"/>
                  </a:lnTo>
                  <a:lnTo>
                    <a:pt x="4120" y="5005"/>
                  </a:lnTo>
                  <a:lnTo>
                    <a:pt x="4137" y="4964"/>
                  </a:lnTo>
                  <a:lnTo>
                    <a:pt x="4151" y="4922"/>
                  </a:lnTo>
                  <a:lnTo>
                    <a:pt x="4163" y="4879"/>
                  </a:lnTo>
                  <a:lnTo>
                    <a:pt x="4173" y="4835"/>
                  </a:lnTo>
                  <a:lnTo>
                    <a:pt x="4181" y="4790"/>
                  </a:lnTo>
                  <a:lnTo>
                    <a:pt x="4187" y="4744"/>
                  </a:lnTo>
                  <a:lnTo>
                    <a:pt x="4191" y="4698"/>
                  </a:lnTo>
                  <a:lnTo>
                    <a:pt x="4192" y="4651"/>
                  </a:lnTo>
                  <a:lnTo>
                    <a:pt x="4192" y="4651"/>
                  </a:lnTo>
                  <a:lnTo>
                    <a:pt x="4191" y="4616"/>
                  </a:lnTo>
                  <a:lnTo>
                    <a:pt x="4189" y="4580"/>
                  </a:lnTo>
                  <a:lnTo>
                    <a:pt x="4185" y="4545"/>
                  </a:lnTo>
                  <a:lnTo>
                    <a:pt x="4180" y="4511"/>
                  </a:lnTo>
                  <a:lnTo>
                    <a:pt x="4174" y="4477"/>
                  </a:lnTo>
                  <a:lnTo>
                    <a:pt x="4167" y="4442"/>
                  </a:lnTo>
                  <a:lnTo>
                    <a:pt x="4159" y="4410"/>
                  </a:lnTo>
                  <a:lnTo>
                    <a:pt x="4150" y="4377"/>
                  </a:lnTo>
                  <a:lnTo>
                    <a:pt x="4150" y="4377"/>
                  </a:lnTo>
                  <a:lnTo>
                    <a:pt x="4172" y="4351"/>
                  </a:lnTo>
                  <a:lnTo>
                    <a:pt x="4194" y="4325"/>
                  </a:lnTo>
                  <a:lnTo>
                    <a:pt x="4214" y="4296"/>
                  </a:lnTo>
                  <a:lnTo>
                    <a:pt x="4234" y="4268"/>
                  </a:lnTo>
                  <a:lnTo>
                    <a:pt x="4252" y="4239"/>
                  </a:lnTo>
                  <a:lnTo>
                    <a:pt x="4269" y="4209"/>
                  </a:lnTo>
                  <a:lnTo>
                    <a:pt x="4284" y="4177"/>
                  </a:lnTo>
                  <a:lnTo>
                    <a:pt x="4298" y="4146"/>
                  </a:lnTo>
                  <a:lnTo>
                    <a:pt x="4310" y="4113"/>
                  </a:lnTo>
                  <a:lnTo>
                    <a:pt x="4322" y="4080"/>
                  </a:lnTo>
                  <a:lnTo>
                    <a:pt x="4331" y="4046"/>
                  </a:lnTo>
                  <a:lnTo>
                    <a:pt x="4338" y="4011"/>
                  </a:lnTo>
                  <a:lnTo>
                    <a:pt x="4344" y="3976"/>
                  </a:lnTo>
                  <a:lnTo>
                    <a:pt x="4349" y="3940"/>
                  </a:lnTo>
                  <a:lnTo>
                    <a:pt x="4351" y="3904"/>
                  </a:lnTo>
                  <a:lnTo>
                    <a:pt x="4352" y="3867"/>
                  </a:lnTo>
                  <a:lnTo>
                    <a:pt x="4352" y="3867"/>
                  </a:lnTo>
                  <a:lnTo>
                    <a:pt x="4352" y="3839"/>
                  </a:lnTo>
                  <a:lnTo>
                    <a:pt x="4350" y="3811"/>
                  </a:lnTo>
                  <a:lnTo>
                    <a:pt x="4348" y="3784"/>
                  </a:lnTo>
                  <a:lnTo>
                    <a:pt x="4344" y="3757"/>
                  </a:lnTo>
                  <a:lnTo>
                    <a:pt x="4339" y="3730"/>
                  </a:lnTo>
                  <a:lnTo>
                    <a:pt x="4335" y="3704"/>
                  </a:lnTo>
                  <a:lnTo>
                    <a:pt x="4327" y="3678"/>
                  </a:lnTo>
                  <a:lnTo>
                    <a:pt x="4320" y="3652"/>
                  </a:lnTo>
                  <a:lnTo>
                    <a:pt x="4312" y="3627"/>
                  </a:lnTo>
                  <a:lnTo>
                    <a:pt x="4304" y="3603"/>
                  </a:lnTo>
                  <a:lnTo>
                    <a:pt x="4293" y="3578"/>
                  </a:lnTo>
                  <a:lnTo>
                    <a:pt x="4283" y="3554"/>
                  </a:lnTo>
                  <a:lnTo>
                    <a:pt x="4271" y="3531"/>
                  </a:lnTo>
                  <a:lnTo>
                    <a:pt x="4259" y="3507"/>
                  </a:lnTo>
                  <a:lnTo>
                    <a:pt x="4246" y="3485"/>
                  </a:lnTo>
                  <a:lnTo>
                    <a:pt x="4232" y="3463"/>
                  </a:lnTo>
                  <a:lnTo>
                    <a:pt x="4232" y="3463"/>
                  </a:lnTo>
                  <a:close/>
                </a:path>
              </a:pathLst>
            </a:cu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34" name="Freeform 6"/>
            <p:cNvSpPr>
              <a:spLocks/>
            </p:cNvSpPr>
            <p:nvPr/>
          </p:nvSpPr>
          <p:spPr bwMode="auto">
            <a:xfrm>
              <a:off x="10818812" y="304800"/>
              <a:ext cx="1180045" cy="914768"/>
            </a:xfrm>
            <a:custGeom>
              <a:avLst/>
              <a:gdLst/>
              <a:ahLst/>
              <a:cxnLst>
                <a:cxn ang="0">
                  <a:pos x="7205" y="2585"/>
                </a:cxn>
                <a:cxn ang="0">
                  <a:pos x="7101" y="2327"/>
                </a:cxn>
                <a:cxn ang="0">
                  <a:pos x="6932" y="2112"/>
                </a:cxn>
                <a:cxn ang="0">
                  <a:pos x="6863" y="1852"/>
                </a:cxn>
                <a:cxn ang="0">
                  <a:pos x="6826" y="1554"/>
                </a:cxn>
                <a:cxn ang="0">
                  <a:pos x="6690" y="1233"/>
                </a:cxn>
                <a:cxn ang="0">
                  <a:pos x="6289" y="831"/>
                </a:cxn>
                <a:cxn ang="0">
                  <a:pos x="5968" y="696"/>
                </a:cxn>
                <a:cxn ang="0">
                  <a:pos x="5670" y="658"/>
                </a:cxn>
                <a:cxn ang="0">
                  <a:pos x="5339" y="705"/>
                </a:cxn>
                <a:cxn ang="0">
                  <a:pos x="5072" y="714"/>
                </a:cxn>
                <a:cxn ang="0">
                  <a:pos x="4815" y="342"/>
                </a:cxn>
                <a:cxn ang="0">
                  <a:pos x="4439" y="91"/>
                </a:cxn>
                <a:cxn ang="0">
                  <a:pos x="3979" y="0"/>
                </a:cxn>
                <a:cxn ang="0">
                  <a:pos x="3670" y="40"/>
                </a:cxn>
                <a:cxn ang="0">
                  <a:pos x="3361" y="171"/>
                </a:cxn>
                <a:cxn ang="0">
                  <a:pos x="3105" y="381"/>
                </a:cxn>
                <a:cxn ang="0">
                  <a:pos x="2876" y="401"/>
                </a:cxn>
                <a:cxn ang="0">
                  <a:pos x="2579" y="363"/>
                </a:cxn>
                <a:cxn ang="0">
                  <a:pos x="2168" y="436"/>
                </a:cxn>
                <a:cxn ang="0">
                  <a:pos x="1785" y="666"/>
                </a:cxn>
                <a:cxn ang="0">
                  <a:pos x="1513" y="1019"/>
                </a:cxn>
                <a:cxn ang="0">
                  <a:pos x="1261" y="1116"/>
                </a:cxn>
                <a:cxn ang="0">
                  <a:pos x="982" y="1133"/>
                </a:cxn>
                <a:cxn ang="0">
                  <a:pos x="702" y="1220"/>
                </a:cxn>
                <a:cxn ang="0">
                  <a:pos x="272" y="1548"/>
                </a:cxn>
                <a:cxn ang="0">
                  <a:pos x="62" y="1924"/>
                </a:cxn>
                <a:cxn ang="0">
                  <a:pos x="4" y="2215"/>
                </a:cxn>
                <a:cxn ang="0">
                  <a:pos x="15" y="2496"/>
                </a:cxn>
                <a:cxn ang="0">
                  <a:pos x="101" y="2790"/>
                </a:cxn>
                <a:cxn ang="0">
                  <a:pos x="256" y="3045"/>
                </a:cxn>
                <a:cxn ang="0">
                  <a:pos x="329" y="3276"/>
                </a:cxn>
                <a:cxn ang="0">
                  <a:pos x="234" y="3638"/>
                </a:cxn>
                <a:cxn ang="0">
                  <a:pos x="243" y="3936"/>
                </a:cxn>
                <a:cxn ang="0">
                  <a:pos x="321" y="4218"/>
                </a:cxn>
                <a:cxn ang="0">
                  <a:pos x="619" y="4638"/>
                </a:cxn>
                <a:cxn ang="0">
                  <a:pos x="1012" y="4874"/>
                </a:cxn>
                <a:cxn ang="0">
                  <a:pos x="1300" y="4941"/>
                </a:cxn>
                <a:cxn ang="0">
                  <a:pos x="1542" y="5001"/>
                </a:cxn>
                <a:cxn ang="0">
                  <a:pos x="1758" y="5252"/>
                </a:cxn>
                <a:cxn ang="0">
                  <a:pos x="2047" y="5418"/>
                </a:cxn>
                <a:cxn ang="0">
                  <a:pos x="2387" y="5478"/>
                </a:cxn>
                <a:cxn ang="0">
                  <a:pos x="2690" y="5430"/>
                </a:cxn>
                <a:cxn ang="0">
                  <a:pos x="2981" y="5279"/>
                </a:cxn>
                <a:cxn ang="0">
                  <a:pos x="3204" y="5045"/>
                </a:cxn>
                <a:cxn ang="0">
                  <a:pos x="3356" y="5160"/>
                </a:cxn>
                <a:cxn ang="0">
                  <a:pos x="3612" y="5427"/>
                </a:cxn>
                <a:cxn ang="0">
                  <a:pos x="3952" y="5581"/>
                </a:cxn>
                <a:cxn ang="0">
                  <a:pos x="4278" y="5604"/>
                </a:cxn>
                <a:cxn ang="0">
                  <a:pos x="4572" y="5529"/>
                </a:cxn>
                <a:cxn ang="0">
                  <a:pos x="4823" y="5375"/>
                </a:cxn>
                <a:cxn ang="0">
                  <a:pos x="5000" y="5178"/>
                </a:cxn>
                <a:cxn ang="0">
                  <a:pos x="5297" y="5268"/>
                </a:cxn>
                <a:cxn ang="0">
                  <a:pos x="5580" y="5279"/>
                </a:cxn>
                <a:cxn ang="0">
                  <a:pos x="5872" y="5221"/>
                </a:cxn>
                <a:cxn ang="0">
                  <a:pos x="6247" y="5011"/>
                </a:cxn>
                <a:cxn ang="0">
                  <a:pos x="6576" y="4581"/>
                </a:cxn>
                <a:cxn ang="0">
                  <a:pos x="6663" y="4301"/>
                </a:cxn>
                <a:cxn ang="0">
                  <a:pos x="6678" y="3992"/>
                </a:cxn>
                <a:cxn ang="0">
                  <a:pos x="6719" y="3669"/>
                </a:cxn>
                <a:cxn ang="0">
                  <a:pos x="6995" y="3448"/>
                </a:cxn>
                <a:cxn ang="0">
                  <a:pos x="7174" y="3141"/>
                </a:cxn>
                <a:cxn ang="0">
                  <a:pos x="7232" y="2813"/>
                </a:cxn>
              </a:cxnLst>
              <a:rect l="0" t="0" r="r" b="b"/>
              <a:pathLst>
                <a:path w="7232" h="5608">
                  <a:moveTo>
                    <a:pt x="7232" y="2813"/>
                  </a:moveTo>
                  <a:lnTo>
                    <a:pt x="7232" y="2813"/>
                  </a:lnTo>
                  <a:lnTo>
                    <a:pt x="7231" y="2784"/>
                  </a:lnTo>
                  <a:lnTo>
                    <a:pt x="7230" y="2754"/>
                  </a:lnTo>
                  <a:lnTo>
                    <a:pt x="7227" y="2726"/>
                  </a:lnTo>
                  <a:lnTo>
                    <a:pt x="7225" y="2697"/>
                  </a:lnTo>
                  <a:lnTo>
                    <a:pt x="7220" y="2668"/>
                  </a:lnTo>
                  <a:lnTo>
                    <a:pt x="7217" y="2640"/>
                  </a:lnTo>
                  <a:lnTo>
                    <a:pt x="7211" y="2613"/>
                  </a:lnTo>
                  <a:lnTo>
                    <a:pt x="7205" y="2585"/>
                  </a:lnTo>
                  <a:lnTo>
                    <a:pt x="7198" y="2558"/>
                  </a:lnTo>
                  <a:lnTo>
                    <a:pt x="7190" y="2531"/>
                  </a:lnTo>
                  <a:lnTo>
                    <a:pt x="7181" y="2503"/>
                  </a:lnTo>
                  <a:lnTo>
                    <a:pt x="7172" y="2478"/>
                  </a:lnTo>
                  <a:lnTo>
                    <a:pt x="7161" y="2452"/>
                  </a:lnTo>
                  <a:lnTo>
                    <a:pt x="7151" y="2426"/>
                  </a:lnTo>
                  <a:lnTo>
                    <a:pt x="7139" y="2401"/>
                  </a:lnTo>
                  <a:lnTo>
                    <a:pt x="7127" y="2375"/>
                  </a:lnTo>
                  <a:lnTo>
                    <a:pt x="7114" y="2352"/>
                  </a:lnTo>
                  <a:lnTo>
                    <a:pt x="7101" y="2327"/>
                  </a:lnTo>
                  <a:lnTo>
                    <a:pt x="7087" y="2303"/>
                  </a:lnTo>
                  <a:lnTo>
                    <a:pt x="7072" y="2280"/>
                  </a:lnTo>
                  <a:lnTo>
                    <a:pt x="7057" y="2257"/>
                  </a:lnTo>
                  <a:lnTo>
                    <a:pt x="7040" y="2235"/>
                  </a:lnTo>
                  <a:lnTo>
                    <a:pt x="7024" y="2214"/>
                  </a:lnTo>
                  <a:lnTo>
                    <a:pt x="7007" y="2193"/>
                  </a:lnTo>
                  <a:lnTo>
                    <a:pt x="6988" y="2171"/>
                  </a:lnTo>
                  <a:lnTo>
                    <a:pt x="6971" y="2151"/>
                  </a:lnTo>
                  <a:lnTo>
                    <a:pt x="6952" y="2131"/>
                  </a:lnTo>
                  <a:lnTo>
                    <a:pt x="6932" y="2112"/>
                  </a:lnTo>
                  <a:lnTo>
                    <a:pt x="6912" y="2094"/>
                  </a:lnTo>
                  <a:lnTo>
                    <a:pt x="6892" y="2076"/>
                  </a:lnTo>
                  <a:lnTo>
                    <a:pt x="6870" y="2058"/>
                  </a:lnTo>
                  <a:lnTo>
                    <a:pt x="6848" y="2041"/>
                  </a:lnTo>
                  <a:lnTo>
                    <a:pt x="6848" y="2041"/>
                  </a:lnTo>
                  <a:lnTo>
                    <a:pt x="6855" y="1995"/>
                  </a:lnTo>
                  <a:lnTo>
                    <a:pt x="6860" y="1948"/>
                  </a:lnTo>
                  <a:lnTo>
                    <a:pt x="6862" y="1900"/>
                  </a:lnTo>
                  <a:lnTo>
                    <a:pt x="6863" y="1852"/>
                  </a:lnTo>
                  <a:lnTo>
                    <a:pt x="6863" y="1852"/>
                  </a:lnTo>
                  <a:lnTo>
                    <a:pt x="6863" y="1822"/>
                  </a:lnTo>
                  <a:lnTo>
                    <a:pt x="6862" y="1791"/>
                  </a:lnTo>
                  <a:lnTo>
                    <a:pt x="6860" y="1760"/>
                  </a:lnTo>
                  <a:lnTo>
                    <a:pt x="6858" y="1730"/>
                  </a:lnTo>
                  <a:lnTo>
                    <a:pt x="6854" y="1700"/>
                  </a:lnTo>
                  <a:lnTo>
                    <a:pt x="6849" y="1670"/>
                  </a:lnTo>
                  <a:lnTo>
                    <a:pt x="6845" y="1640"/>
                  </a:lnTo>
                  <a:lnTo>
                    <a:pt x="6840" y="1612"/>
                  </a:lnTo>
                  <a:lnTo>
                    <a:pt x="6833" y="1582"/>
                  </a:lnTo>
                  <a:lnTo>
                    <a:pt x="6826" y="1554"/>
                  </a:lnTo>
                  <a:lnTo>
                    <a:pt x="6819" y="1525"/>
                  </a:lnTo>
                  <a:lnTo>
                    <a:pt x="6810" y="1496"/>
                  </a:lnTo>
                  <a:lnTo>
                    <a:pt x="6801" y="1469"/>
                  </a:lnTo>
                  <a:lnTo>
                    <a:pt x="6792" y="1441"/>
                  </a:lnTo>
                  <a:lnTo>
                    <a:pt x="6781" y="1414"/>
                  </a:lnTo>
                  <a:lnTo>
                    <a:pt x="6769" y="1387"/>
                  </a:lnTo>
                  <a:lnTo>
                    <a:pt x="6759" y="1361"/>
                  </a:lnTo>
                  <a:lnTo>
                    <a:pt x="6746" y="1334"/>
                  </a:lnTo>
                  <a:lnTo>
                    <a:pt x="6720" y="1283"/>
                  </a:lnTo>
                  <a:lnTo>
                    <a:pt x="6690" y="1233"/>
                  </a:lnTo>
                  <a:lnTo>
                    <a:pt x="6660" y="1184"/>
                  </a:lnTo>
                  <a:lnTo>
                    <a:pt x="6627" y="1137"/>
                  </a:lnTo>
                  <a:lnTo>
                    <a:pt x="6591" y="1092"/>
                  </a:lnTo>
                  <a:lnTo>
                    <a:pt x="6554" y="1049"/>
                  </a:lnTo>
                  <a:lnTo>
                    <a:pt x="6514" y="1008"/>
                  </a:lnTo>
                  <a:lnTo>
                    <a:pt x="6472" y="969"/>
                  </a:lnTo>
                  <a:lnTo>
                    <a:pt x="6429" y="931"/>
                  </a:lnTo>
                  <a:lnTo>
                    <a:pt x="6384" y="896"/>
                  </a:lnTo>
                  <a:lnTo>
                    <a:pt x="6337" y="863"/>
                  </a:lnTo>
                  <a:lnTo>
                    <a:pt x="6289" y="831"/>
                  </a:lnTo>
                  <a:lnTo>
                    <a:pt x="6239" y="803"/>
                  </a:lnTo>
                  <a:lnTo>
                    <a:pt x="6187" y="776"/>
                  </a:lnTo>
                  <a:lnTo>
                    <a:pt x="6162" y="764"/>
                  </a:lnTo>
                  <a:lnTo>
                    <a:pt x="6134" y="752"/>
                  </a:lnTo>
                  <a:lnTo>
                    <a:pt x="6107" y="742"/>
                  </a:lnTo>
                  <a:lnTo>
                    <a:pt x="6080" y="731"/>
                  </a:lnTo>
                  <a:lnTo>
                    <a:pt x="6053" y="722"/>
                  </a:lnTo>
                  <a:lnTo>
                    <a:pt x="6025" y="712"/>
                  </a:lnTo>
                  <a:lnTo>
                    <a:pt x="5997" y="704"/>
                  </a:lnTo>
                  <a:lnTo>
                    <a:pt x="5968" y="696"/>
                  </a:lnTo>
                  <a:lnTo>
                    <a:pt x="5940" y="689"/>
                  </a:lnTo>
                  <a:lnTo>
                    <a:pt x="5911" y="683"/>
                  </a:lnTo>
                  <a:lnTo>
                    <a:pt x="5881" y="677"/>
                  </a:lnTo>
                  <a:lnTo>
                    <a:pt x="5852" y="672"/>
                  </a:lnTo>
                  <a:lnTo>
                    <a:pt x="5822" y="669"/>
                  </a:lnTo>
                  <a:lnTo>
                    <a:pt x="5792" y="665"/>
                  </a:lnTo>
                  <a:lnTo>
                    <a:pt x="5762" y="661"/>
                  </a:lnTo>
                  <a:lnTo>
                    <a:pt x="5732" y="660"/>
                  </a:lnTo>
                  <a:lnTo>
                    <a:pt x="5701" y="659"/>
                  </a:lnTo>
                  <a:lnTo>
                    <a:pt x="5670" y="658"/>
                  </a:lnTo>
                  <a:lnTo>
                    <a:pt x="5670" y="658"/>
                  </a:lnTo>
                  <a:lnTo>
                    <a:pt x="5632" y="659"/>
                  </a:lnTo>
                  <a:lnTo>
                    <a:pt x="5594" y="660"/>
                  </a:lnTo>
                  <a:lnTo>
                    <a:pt x="5556" y="664"/>
                  </a:lnTo>
                  <a:lnTo>
                    <a:pt x="5520" y="667"/>
                  </a:lnTo>
                  <a:lnTo>
                    <a:pt x="5483" y="673"/>
                  </a:lnTo>
                  <a:lnTo>
                    <a:pt x="5447" y="679"/>
                  </a:lnTo>
                  <a:lnTo>
                    <a:pt x="5410" y="687"/>
                  </a:lnTo>
                  <a:lnTo>
                    <a:pt x="5375" y="696"/>
                  </a:lnTo>
                  <a:lnTo>
                    <a:pt x="5339" y="705"/>
                  </a:lnTo>
                  <a:lnTo>
                    <a:pt x="5304" y="716"/>
                  </a:lnTo>
                  <a:lnTo>
                    <a:pt x="5270" y="727"/>
                  </a:lnTo>
                  <a:lnTo>
                    <a:pt x="5237" y="740"/>
                  </a:lnTo>
                  <a:lnTo>
                    <a:pt x="5203" y="753"/>
                  </a:lnTo>
                  <a:lnTo>
                    <a:pt x="5170" y="767"/>
                  </a:lnTo>
                  <a:lnTo>
                    <a:pt x="5138" y="784"/>
                  </a:lnTo>
                  <a:lnTo>
                    <a:pt x="5106" y="800"/>
                  </a:lnTo>
                  <a:lnTo>
                    <a:pt x="5106" y="800"/>
                  </a:lnTo>
                  <a:lnTo>
                    <a:pt x="5090" y="757"/>
                  </a:lnTo>
                  <a:lnTo>
                    <a:pt x="5072" y="714"/>
                  </a:lnTo>
                  <a:lnTo>
                    <a:pt x="5053" y="672"/>
                  </a:lnTo>
                  <a:lnTo>
                    <a:pt x="5032" y="632"/>
                  </a:lnTo>
                  <a:lnTo>
                    <a:pt x="5011" y="592"/>
                  </a:lnTo>
                  <a:lnTo>
                    <a:pt x="4986" y="553"/>
                  </a:lnTo>
                  <a:lnTo>
                    <a:pt x="4961" y="515"/>
                  </a:lnTo>
                  <a:lnTo>
                    <a:pt x="4936" y="478"/>
                  </a:lnTo>
                  <a:lnTo>
                    <a:pt x="4907" y="442"/>
                  </a:lnTo>
                  <a:lnTo>
                    <a:pt x="4878" y="408"/>
                  </a:lnTo>
                  <a:lnTo>
                    <a:pt x="4847" y="374"/>
                  </a:lnTo>
                  <a:lnTo>
                    <a:pt x="4815" y="342"/>
                  </a:lnTo>
                  <a:lnTo>
                    <a:pt x="4782" y="310"/>
                  </a:lnTo>
                  <a:lnTo>
                    <a:pt x="4749" y="281"/>
                  </a:lnTo>
                  <a:lnTo>
                    <a:pt x="4714" y="252"/>
                  </a:lnTo>
                  <a:lnTo>
                    <a:pt x="4678" y="224"/>
                  </a:lnTo>
                  <a:lnTo>
                    <a:pt x="4640" y="199"/>
                  </a:lnTo>
                  <a:lnTo>
                    <a:pt x="4602" y="174"/>
                  </a:lnTo>
                  <a:lnTo>
                    <a:pt x="4562" y="151"/>
                  </a:lnTo>
                  <a:lnTo>
                    <a:pt x="4522" y="130"/>
                  </a:lnTo>
                  <a:lnTo>
                    <a:pt x="4481" y="109"/>
                  </a:lnTo>
                  <a:lnTo>
                    <a:pt x="4439" y="91"/>
                  </a:lnTo>
                  <a:lnTo>
                    <a:pt x="4396" y="74"/>
                  </a:lnTo>
                  <a:lnTo>
                    <a:pt x="4353" y="58"/>
                  </a:lnTo>
                  <a:lnTo>
                    <a:pt x="4308" y="45"/>
                  </a:lnTo>
                  <a:lnTo>
                    <a:pt x="4263" y="34"/>
                  </a:lnTo>
                  <a:lnTo>
                    <a:pt x="4217" y="23"/>
                  </a:lnTo>
                  <a:lnTo>
                    <a:pt x="4171" y="15"/>
                  </a:lnTo>
                  <a:lnTo>
                    <a:pt x="4124" y="8"/>
                  </a:lnTo>
                  <a:lnTo>
                    <a:pt x="4076" y="3"/>
                  </a:lnTo>
                  <a:lnTo>
                    <a:pt x="4028" y="1"/>
                  </a:lnTo>
                  <a:lnTo>
                    <a:pt x="3979" y="0"/>
                  </a:lnTo>
                  <a:lnTo>
                    <a:pt x="3979" y="0"/>
                  </a:lnTo>
                  <a:lnTo>
                    <a:pt x="3944" y="0"/>
                  </a:lnTo>
                  <a:lnTo>
                    <a:pt x="3909" y="2"/>
                  </a:lnTo>
                  <a:lnTo>
                    <a:pt x="3873" y="4"/>
                  </a:lnTo>
                  <a:lnTo>
                    <a:pt x="3839" y="8"/>
                  </a:lnTo>
                  <a:lnTo>
                    <a:pt x="3804" y="12"/>
                  </a:lnTo>
                  <a:lnTo>
                    <a:pt x="3770" y="17"/>
                  </a:lnTo>
                  <a:lnTo>
                    <a:pt x="3737" y="24"/>
                  </a:lnTo>
                  <a:lnTo>
                    <a:pt x="3703" y="31"/>
                  </a:lnTo>
                  <a:lnTo>
                    <a:pt x="3670" y="40"/>
                  </a:lnTo>
                  <a:lnTo>
                    <a:pt x="3637" y="49"/>
                  </a:lnTo>
                  <a:lnTo>
                    <a:pt x="3605" y="60"/>
                  </a:lnTo>
                  <a:lnTo>
                    <a:pt x="3573" y="70"/>
                  </a:lnTo>
                  <a:lnTo>
                    <a:pt x="3541" y="82"/>
                  </a:lnTo>
                  <a:lnTo>
                    <a:pt x="3509" y="95"/>
                  </a:lnTo>
                  <a:lnTo>
                    <a:pt x="3479" y="109"/>
                  </a:lnTo>
                  <a:lnTo>
                    <a:pt x="3449" y="123"/>
                  </a:lnTo>
                  <a:lnTo>
                    <a:pt x="3419" y="139"/>
                  </a:lnTo>
                  <a:lnTo>
                    <a:pt x="3390" y="155"/>
                  </a:lnTo>
                  <a:lnTo>
                    <a:pt x="3361" y="171"/>
                  </a:lnTo>
                  <a:lnTo>
                    <a:pt x="3333" y="189"/>
                  </a:lnTo>
                  <a:lnTo>
                    <a:pt x="3306" y="208"/>
                  </a:lnTo>
                  <a:lnTo>
                    <a:pt x="3279" y="227"/>
                  </a:lnTo>
                  <a:lnTo>
                    <a:pt x="3252" y="247"/>
                  </a:lnTo>
                  <a:lnTo>
                    <a:pt x="3226" y="268"/>
                  </a:lnTo>
                  <a:lnTo>
                    <a:pt x="3201" y="289"/>
                  </a:lnTo>
                  <a:lnTo>
                    <a:pt x="3176" y="310"/>
                  </a:lnTo>
                  <a:lnTo>
                    <a:pt x="3151" y="334"/>
                  </a:lnTo>
                  <a:lnTo>
                    <a:pt x="3128" y="356"/>
                  </a:lnTo>
                  <a:lnTo>
                    <a:pt x="3105" y="381"/>
                  </a:lnTo>
                  <a:lnTo>
                    <a:pt x="3083" y="406"/>
                  </a:lnTo>
                  <a:lnTo>
                    <a:pt x="3062" y="431"/>
                  </a:lnTo>
                  <a:lnTo>
                    <a:pt x="3041" y="457"/>
                  </a:lnTo>
                  <a:lnTo>
                    <a:pt x="3041" y="457"/>
                  </a:lnTo>
                  <a:lnTo>
                    <a:pt x="3014" y="446"/>
                  </a:lnTo>
                  <a:lnTo>
                    <a:pt x="2987" y="435"/>
                  </a:lnTo>
                  <a:lnTo>
                    <a:pt x="2959" y="426"/>
                  </a:lnTo>
                  <a:lnTo>
                    <a:pt x="2931" y="416"/>
                  </a:lnTo>
                  <a:lnTo>
                    <a:pt x="2904" y="408"/>
                  </a:lnTo>
                  <a:lnTo>
                    <a:pt x="2876" y="401"/>
                  </a:lnTo>
                  <a:lnTo>
                    <a:pt x="2846" y="394"/>
                  </a:lnTo>
                  <a:lnTo>
                    <a:pt x="2818" y="388"/>
                  </a:lnTo>
                  <a:lnTo>
                    <a:pt x="2789" y="382"/>
                  </a:lnTo>
                  <a:lnTo>
                    <a:pt x="2759" y="378"/>
                  </a:lnTo>
                  <a:lnTo>
                    <a:pt x="2730" y="373"/>
                  </a:lnTo>
                  <a:lnTo>
                    <a:pt x="2700" y="369"/>
                  </a:lnTo>
                  <a:lnTo>
                    <a:pt x="2670" y="367"/>
                  </a:lnTo>
                  <a:lnTo>
                    <a:pt x="2640" y="366"/>
                  </a:lnTo>
                  <a:lnTo>
                    <a:pt x="2610" y="365"/>
                  </a:lnTo>
                  <a:lnTo>
                    <a:pt x="2579" y="363"/>
                  </a:lnTo>
                  <a:lnTo>
                    <a:pt x="2579" y="363"/>
                  </a:lnTo>
                  <a:lnTo>
                    <a:pt x="2531" y="365"/>
                  </a:lnTo>
                  <a:lnTo>
                    <a:pt x="2484" y="367"/>
                  </a:lnTo>
                  <a:lnTo>
                    <a:pt x="2437" y="372"/>
                  </a:lnTo>
                  <a:lnTo>
                    <a:pt x="2391" y="379"/>
                  </a:lnTo>
                  <a:lnTo>
                    <a:pt x="2345" y="387"/>
                  </a:lnTo>
                  <a:lnTo>
                    <a:pt x="2300" y="396"/>
                  </a:lnTo>
                  <a:lnTo>
                    <a:pt x="2255" y="408"/>
                  </a:lnTo>
                  <a:lnTo>
                    <a:pt x="2212" y="421"/>
                  </a:lnTo>
                  <a:lnTo>
                    <a:pt x="2168" y="436"/>
                  </a:lnTo>
                  <a:lnTo>
                    <a:pt x="2126" y="453"/>
                  </a:lnTo>
                  <a:lnTo>
                    <a:pt x="2084" y="471"/>
                  </a:lnTo>
                  <a:lnTo>
                    <a:pt x="2043" y="491"/>
                  </a:lnTo>
                  <a:lnTo>
                    <a:pt x="2003" y="512"/>
                  </a:lnTo>
                  <a:lnTo>
                    <a:pt x="1964" y="534"/>
                  </a:lnTo>
                  <a:lnTo>
                    <a:pt x="1927" y="558"/>
                  </a:lnTo>
                  <a:lnTo>
                    <a:pt x="1890" y="583"/>
                  </a:lnTo>
                  <a:lnTo>
                    <a:pt x="1854" y="610"/>
                  </a:lnTo>
                  <a:lnTo>
                    <a:pt x="1818" y="638"/>
                  </a:lnTo>
                  <a:lnTo>
                    <a:pt x="1785" y="666"/>
                  </a:lnTo>
                  <a:lnTo>
                    <a:pt x="1752" y="697"/>
                  </a:lnTo>
                  <a:lnTo>
                    <a:pt x="1721" y="729"/>
                  </a:lnTo>
                  <a:lnTo>
                    <a:pt x="1690" y="762"/>
                  </a:lnTo>
                  <a:lnTo>
                    <a:pt x="1660" y="795"/>
                  </a:lnTo>
                  <a:lnTo>
                    <a:pt x="1633" y="830"/>
                  </a:lnTo>
                  <a:lnTo>
                    <a:pt x="1606" y="866"/>
                  </a:lnTo>
                  <a:lnTo>
                    <a:pt x="1582" y="903"/>
                  </a:lnTo>
                  <a:lnTo>
                    <a:pt x="1557" y="941"/>
                  </a:lnTo>
                  <a:lnTo>
                    <a:pt x="1534" y="979"/>
                  </a:lnTo>
                  <a:lnTo>
                    <a:pt x="1513" y="1019"/>
                  </a:lnTo>
                  <a:lnTo>
                    <a:pt x="1494" y="1060"/>
                  </a:lnTo>
                  <a:lnTo>
                    <a:pt x="1476" y="1102"/>
                  </a:lnTo>
                  <a:lnTo>
                    <a:pt x="1459" y="1144"/>
                  </a:lnTo>
                  <a:lnTo>
                    <a:pt x="1459" y="1144"/>
                  </a:lnTo>
                  <a:lnTo>
                    <a:pt x="1427" y="1137"/>
                  </a:lnTo>
                  <a:lnTo>
                    <a:pt x="1394" y="1131"/>
                  </a:lnTo>
                  <a:lnTo>
                    <a:pt x="1361" y="1125"/>
                  </a:lnTo>
                  <a:lnTo>
                    <a:pt x="1328" y="1122"/>
                  </a:lnTo>
                  <a:lnTo>
                    <a:pt x="1295" y="1118"/>
                  </a:lnTo>
                  <a:lnTo>
                    <a:pt x="1261" y="1116"/>
                  </a:lnTo>
                  <a:lnTo>
                    <a:pt x="1227" y="1114"/>
                  </a:lnTo>
                  <a:lnTo>
                    <a:pt x="1193" y="1114"/>
                  </a:lnTo>
                  <a:lnTo>
                    <a:pt x="1193" y="1114"/>
                  </a:lnTo>
                  <a:lnTo>
                    <a:pt x="1162" y="1114"/>
                  </a:lnTo>
                  <a:lnTo>
                    <a:pt x="1132" y="1115"/>
                  </a:lnTo>
                  <a:lnTo>
                    <a:pt x="1101" y="1117"/>
                  </a:lnTo>
                  <a:lnTo>
                    <a:pt x="1072" y="1120"/>
                  </a:lnTo>
                  <a:lnTo>
                    <a:pt x="1041" y="1123"/>
                  </a:lnTo>
                  <a:lnTo>
                    <a:pt x="1012" y="1128"/>
                  </a:lnTo>
                  <a:lnTo>
                    <a:pt x="982" y="1133"/>
                  </a:lnTo>
                  <a:lnTo>
                    <a:pt x="953" y="1138"/>
                  </a:lnTo>
                  <a:lnTo>
                    <a:pt x="924" y="1144"/>
                  </a:lnTo>
                  <a:lnTo>
                    <a:pt x="895" y="1151"/>
                  </a:lnTo>
                  <a:lnTo>
                    <a:pt x="867" y="1158"/>
                  </a:lnTo>
                  <a:lnTo>
                    <a:pt x="838" y="1168"/>
                  </a:lnTo>
                  <a:lnTo>
                    <a:pt x="810" y="1176"/>
                  </a:lnTo>
                  <a:lnTo>
                    <a:pt x="783" y="1187"/>
                  </a:lnTo>
                  <a:lnTo>
                    <a:pt x="756" y="1196"/>
                  </a:lnTo>
                  <a:lnTo>
                    <a:pt x="729" y="1208"/>
                  </a:lnTo>
                  <a:lnTo>
                    <a:pt x="702" y="1220"/>
                  </a:lnTo>
                  <a:lnTo>
                    <a:pt x="676" y="1231"/>
                  </a:lnTo>
                  <a:lnTo>
                    <a:pt x="624" y="1257"/>
                  </a:lnTo>
                  <a:lnTo>
                    <a:pt x="575" y="1287"/>
                  </a:lnTo>
                  <a:lnTo>
                    <a:pt x="526" y="1317"/>
                  </a:lnTo>
                  <a:lnTo>
                    <a:pt x="479" y="1350"/>
                  </a:lnTo>
                  <a:lnTo>
                    <a:pt x="435" y="1386"/>
                  </a:lnTo>
                  <a:lnTo>
                    <a:pt x="391" y="1423"/>
                  </a:lnTo>
                  <a:lnTo>
                    <a:pt x="350" y="1463"/>
                  </a:lnTo>
                  <a:lnTo>
                    <a:pt x="310" y="1505"/>
                  </a:lnTo>
                  <a:lnTo>
                    <a:pt x="272" y="1548"/>
                  </a:lnTo>
                  <a:lnTo>
                    <a:pt x="237" y="1593"/>
                  </a:lnTo>
                  <a:lnTo>
                    <a:pt x="204" y="1640"/>
                  </a:lnTo>
                  <a:lnTo>
                    <a:pt x="173" y="1688"/>
                  </a:lnTo>
                  <a:lnTo>
                    <a:pt x="144" y="1738"/>
                  </a:lnTo>
                  <a:lnTo>
                    <a:pt x="118" y="1790"/>
                  </a:lnTo>
                  <a:lnTo>
                    <a:pt x="106" y="1816"/>
                  </a:lnTo>
                  <a:lnTo>
                    <a:pt x="94" y="1843"/>
                  </a:lnTo>
                  <a:lnTo>
                    <a:pt x="82" y="1870"/>
                  </a:lnTo>
                  <a:lnTo>
                    <a:pt x="73" y="1897"/>
                  </a:lnTo>
                  <a:lnTo>
                    <a:pt x="62" y="1924"/>
                  </a:lnTo>
                  <a:lnTo>
                    <a:pt x="54" y="1952"/>
                  </a:lnTo>
                  <a:lnTo>
                    <a:pt x="46" y="1981"/>
                  </a:lnTo>
                  <a:lnTo>
                    <a:pt x="38" y="2009"/>
                  </a:lnTo>
                  <a:lnTo>
                    <a:pt x="31" y="2038"/>
                  </a:lnTo>
                  <a:lnTo>
                    <a:pt x="25" y="2066"/>
                  </a:lnTo>
                  <a:lnTo>
                    <a:pt x="19" y="2096"/>
                  </a:lnTo>
                  <a:lnTo>
                    <a:pt x="14" y="2125"/>
                  </a:lnTo>
                  <a:lnTo>
                    <a:pt x="9" y="2155"/>
                  </a:lnTo>
                  <a:lnTo>
                    <a:pt x="6" y="2185"/>
                  </a:lnTo>
                  <a:lnTo>
                    <a:pt x="4" y="2215"/>
                  </a:lnTo>
                  <a:lnTo>
                    <a:pt x="1" y="2246"/>
                  </a:lnTo>
                  <a:lnTo>
                    <a:pt x="0" y="2276"/>
                  </a:lnTo>
                  <a:lnTo>
                    <a:pt x="0" y="2307"/>
                  </a:lnTo>
                  <a:lnTo>
                    <a:pt x="0" y="2307"/>
                  </a:lnTo>
                  <a:lnTo>
                    <a:pt x="0" y="2340"/>
                  </a:lnTo>
                  <a:lnTo>
                    <a:pt x="2" y="2372"/>
                  </a:lnTo>
                  <a:lnTo>
                    <a:pt x="4" y="2403"/>
                  </a:lnTo>
                  <a:lnTo>
                    <a:pt x="7" y="2434"/>
                  </a:lnTo>
                  <a:lnTo>
                    <a:pt x="11" y="2466"/>
                  </a:lnTo>
                  <a:lnTo>
                    <a:pt x="15" y="2496"/>
                  </a:lnTo>
                  <a:lnTo>
                    <a:pt x="20" y="2527"/>
                  </a:lnTo>
                  <a:lnTo>
                    <a:pt x="26" y="2558"/>
                  </a:lnTo>
                  <a:lnTo>
                    <a:pt x="33" y="2587"/>
                  </a:lnTo>
                  <a:lnTo>
                    <a:pt x="41" y="2618"/>
                  </a:lnTo>
                  <a:lnTo>
                    <a:pt x="49" y="2647"/>
                  </a:lnTo>
                  <a:lnTo>
                    <a:pt x="58" y="2675"/>
                  </a:lnTo>
                  <a:lnTo>
                    <a:pt x="68" y="2705"/>
                  </a:lnTo>
                  <a:lnTo>
                    <a:pt x="79" y="2733"/>
                  </a:lnTo>
                  <a:lnTo>
                    <a:pt x="89" y="2761"/>
                  </a:lnTo>
                  <a:lnTo>
                    <a:pt x="101" y="2790"/>
                  </a:lnTo>
                  <a:lnTo>
                    <a:pt x="114" y="2817"/>
                  </a:lnTo>
                  <a:lnTo>
                    <a:pt x="127" y="2844"/>
                  </a:lnTo>
                  <a:lnTo>
                    <a:pt x="141" y="2871"/>
                  </a:lnTo>
                  <a:lnTo>
                    <a:pt x="155" y="2897"/>
                  </a:lnTo>
                  <a:lnTo>
                    <a:pt x="171" y="2923"/>
                  </a:lnTo>
                  <a:lnTo>
                    <a:pt x="187" y="2947"/>
                  </a:lnTo>
                  <a:lnTo>
                    <a:pt x="204" y="2973"/>
                  </a:lnTo>
                  <a:lnTo>
                    <a:pt x="220" y="2998"/>
                  </a:lnTo>
                  <a:lnTo>
                    <a:pt x="238" y="3022"/>
                  </a:lnTo>
                  <a:lnTo>
                    <a:pt x="256" y="3045"/>
                  </a:lnTo>
                  <a:lnTo>
                    <a:pt x="274" y="3069"/>
                  </a:lnTo>
                  <a:lnTo>
                    <a:pt x="294" y="3091"/>
                  </a:lnTo>
                  <a:lnTo>
                    <a:pt x="314" y="3114"/>
                  </a:lnTo>
                  <a:lnTo>
                    <a:pt x="334" y="3135"/>
                  </a:lnTo>
                  <a:lnTo>
                    <a:pt x="356" y="3156"/>
                  </a:lnTo>
                  <a:lnTo>
                    <a:pt x="377" y="3177"/>
                  </a:lnTo>
                  <a:lnTo>
                    <a:pt x="377" y="3177"/>
                  </a:lnTo>
                  <a:lnTo>
                    <a:pt x="359" y="3209"/>
                  </a:lnTo>
                  <a:lnTo>
                    <a:pt x="344" y="3242"/>
                  </a:lnTo>
                  <a:lnTo>
                    <a:pt x="329" y="3276"/>
                  </a:lnTo>
                  <a:lnTo>
                    <a:pt x="313" y="3310"/>
                  </a:lnTo>
                  <a:lnTo>
                    <a:pt x="300" y="3344"/>
                  </a:lnTo>
                  <a:lnTo>
                    <a:pt x="289" y="3380"/>
                  </a:lnTo>
                  <a:lnTo>
                    <a:pt x="277" y="3415"/>
                  </a:lnTo>
                  <a:lnTo>
                    <a:pt x="267" y="3452"/>
                  </a:lnTo>
                  <a:lnTo>
                    <a:pt x="258" y="3488"/>
                  </a:lnTo>
                  <a:lnTo>
                    <a:pt x="251" y="3525"/>
                  </a:lnTo>
                  <a:lnTo>
                    <a:pt x="244" y="3562"/>
                  </a:lnTo>
                  <a:lnTo>
                    <a:pt x="238" y="3600"/>
                  </a:lnTo>
                  <a:lnTo>
                    <a:pt x="234" y="3638"/>
                  </a:lnTo>
                  <a:lnTo>
                    <a:pt x="231" y="3676"/>
                  </a:lnTo>
                  <a:lnTo>
                    <a:pt x="228" y="3714"/>
                  </a:lnTo>
                  <a:lnTo>
                    <a:pt x="228" y="3754"/>
                  </a:lnTo>
                  <a:lnTo>
                    <a:pt x="228" y="3754"/>
                  </a:lnTo>
                  <a:lnTo>
                    <a:pt x="228" y="3785"/>
                  </a:lnTo>
                  <a:lnTo>
                    <a:pt x="230" y="3815"/>
                  </a:lnTo>
                  <a:lnTo>
                    <a:pt x="232" y="3846"/>
                  </a:lnTo>
                  <a:lnTo>
                    <a:pt x="234" y="3876"/>
                  </a:lnTo>
                  <a:lnTo>
                    <a:pt x="238" y="3906"/>
                  </a:lnTo>
                  <a:lnTo>
                    <a:pt x="243" y="3936"/>
                  </a:lnTo>
                  <a:lnTo>
                    <a:pt x="247" y="3965"/>
                  </a:lnTo>
                  <a:lnTo>
                    <a:pt x="252" y="3994"/>
                  </a:lnTo>
                  <a:lnTo>
                    <a:pt x="259" y="4023"/>
                  </a:lnTo>
                  <a:lnTo>
                    <a:pt x="266" y="4052"/>
                  </a:lnTo>
                  <a:lnTo>
                    <a:pt x="273" y="4080"/>
                  </a:lnTo>
                  <a:lnTo>
                    <a:pt x="281" y="4109"/>
                  </a:lnTo>
                  <a:lnTo>
                    <a:pt x="291" y="4137"/>
                  </a:lnTo>
                  <a:lnTo>
                    <a:pt x="300" y="4164"/>
                  </a:lnTo>
                  <a:lnTo>
                    <a:pt x="311" y="4191"/>
                  </a:lnTo>
                  <a:lnTo>
                    <a:pt x="321" y="4218"/>
                  </a:lnTo>
                  <a:lnTo>
                    <a:pt x="333" y="4245"/>
                  </a:lnTo>
                  <a:lnTo>
                    <a:pt x="346" y="4271"/>
                  </a:lnTo>
                  <a:lnTo>
                    <a:pt x="372" y="4323"/>
                  </a:lnTo>
                  <a:lnTo>
                    <a:pt x="402" y="4373"/>
                  </a:lnTo>
                  <a:lnTo>
                    <a:pt x="432" y="4421"/>
                  </a:lnTo>
                  <a:lnTo>
                    <a:pt x="465" y="4468"/>
                  </a:lnTo>
                  <a:lnTo>
                    <a:pt x="500" y="4513"/>
                  </a:lnTo>
                  <a:lnTo>
                    <a:pt x="538" y="4556"/>
                  </a:lnTo>
                  <a:lnTo>
                    <a:pt x="578" y="4597"/>
                  </a:lnTo>
                  <a:lnTo>
                    <a:pt x="619" y="4638"/>
                  </a:lnTo>
                  <a:lnTo>
                    <a:pt x="663" y="4675"/>
                  </a:lnTo>
                  <a:lnTo>
                    <a:pt x="708" y="4711"/>
                  </a:lnTo>
                  <a:lnTo>
                    <a:pt x="755" y="4744"/>
                  </a:lnTo>
                  <a:lnTo>
                    <a:pt x="803" y="4774"/>
                  </a:lnTo>
                  <a:lnTo>
                    <a:pt x="853" y="4804"/>
                  </a:lnTo>
                  <a:lnTo>
                    <a:pt x="904" y="4830"/>
                  </a:lnTo>
                  <a:lnTo>
                    <a:pt x="930" y="4841"/>
                  </a:lnTo>
                  <a:lnTo>
                    <a:pt x="957" y="4853"/>
                  </a:lnTo>
                  <a:lnTo>
                    <a:pt x="985" y="4865"/>
                  </a:lnTo>
                  <a:lnTo>
                    <a:pt x="1012" y="4874"/>
                  </a:lnTo>
                  <a:lnTo>
                    <a:pt x="1039" y="4885"/>
                  </a:lnTo>
                  <a:lnTo>
                    <a:pt x="1067" y="4893"/>
                  </a:lnTo>
                  <a:lnTo>
                    <a:pt x="1095" y="4903"/>
                  </a:lnTo>
                  <a:lnTo>
                    <a:pt x="1123" y="4910"/>
                  </a:lnTo>
                  <a:lnTo>
                    <a:pt x="1152" y="4917"/>
                  </a:lnTo>
                  <a:lnTo>
                    <a:pt x="1181" y="4923"/>
                  </a:lnTo>
                  <a:lnTo>
                    <a:pt x="1211" y="4928"/>
                  </a:lnTo>
                  <a:lnTo>
                    <a:pt x="1240" y="4933"/>
                  </a:lnTo>
                  <a:lnTo>
                    <a:pt x="1270" y="4938"/>
                  </a:lnTo>
                  <a:lnTo>
                    <a:pt x="1300" y="4941"/>
                  </a:lnTo>
                  <a:lnTo>
                    <a:pt x="1330" y="4944"/>
                  </a:lnTo>
                  <a:lnTo>
                    <a:pt x="1360" y="4946"/>
                  </a:lnTo>
                  <a:lnTo>
                    <a:pt x="1391" y="4947"/>
                  </a:lnTo>
                  <a:lnTo>
                    <a:pt x="1421" y="4947"/>
                  </a:lnTo>
                  <a:lnTo>
                    <a:pt x="1421" y="4947"/>
                  </a:lnTo>
                  <a:lnTo>
                    <a:pt x="1465" y="4946"/>
                  </a:lnTo>
                  <a:lnTo>
                    <a:pt x="1509" y="4944"/>
                  </a:lnTo>
                  <a:lnTo>
                    <a:pt x="1509" y="4944"/>
                  </a:lnTo>
                  <a:lnTo>
                    <a:pt x="1525" y="4973"/>
                  </a:lnTo>
                  <a:lnTo>
                    <a:pt x="1542" y="5001"/>
                  </a:lnTo>
                  <a:lnTo>
                    <a:pt x="1559" y="5030"/>
                  </a:lnTo>
                  <a:lnTo>
                    <a:pt x="1578" y="5058"/>
                  </a:lnTo>
                  <a:lnTo>
                    <a:pt x="1598" y="5085"/>
                  </a:lnTo>
                  <a:lnTo>
                    <a:pt x="1618" y="5111"/>
                  </a:lnTo>
                  <a:lnTo>
                    <a:pt x="1639" y="5136"/>
                  </a:lnTo>
                  <a:lnTo>
                    <a:pt x="1662" y="5160"/>
                  </a:lnTo>
                  <a:lnTo>
                    <a:pt x="1685" y="5185"/>
                  </a:lnTo>
                  <a:lnTo>
                    <a:pt x="1709" y="5209"/>
                  </a:lnTo>
                  <a:lnTo>
                    <a:pt x="1734" y="5231"/>
                  </a:lnTo>
                  <a:lnTo>
                    <a:pt x="1758" y="5252"/>
                  </a:lnTo>
                  <a:lnTo>
                    <a:pt x="1784" y="5272"/>
                  </a:lnTo>
                  <a:lnTo>
                    <a:pt x="1811" y="5292"/>
                  </a:lnTo>
                  <a:lnTo>
                    <a:pt x="1838" y="5311"/>
                  </a:lnTo>
                  <a:lnTo>
                    <a:pt x="1867" y="5330"/>
                  </a:lnTo>
                  <a:lnTo>
                    <a:pt x="1895" y="5347"/>
                  </a:lnTo>
                  <a:lnTo>
                    <a:pt x="1924" y="5363"/>
                  </a:lnTo>
                  <a:lnTo>
                    <a:pt x="1954" y="5378"/>
                  </a:lnTo>
                  <a:lnTo>
                    <a:pt x="1984" y="5392"/>
                  </a:lnTo>
                  <a:lnTo>
                    <a:pt x="2016" y="5405"/>
                  </a:lnTo>
                  <a:lnTo>
                    <a:pt x="2047" y="5418"/>
                  </a:lnTo>
                  <a:lnTo>
                    <a:pt x="2079" y="5429"/>
                  </a:lnTo>
                  <a:lnTo>
                    <a:pt x="2112" y="5440"/>
                  </a:lnTo>
                  <a:lnTo>
                    <a:pt x="2145" y="5448"/>
                  </a:lnTo>
                  <a:lnTo>
                    <a:pt x="2179" y="5456"/>
                  </a:lnTo>
                  <a:lnTo>
                    <a:pt x="2212" y="5462"/>
                  </a:lnTo>
                  <a:lnTo>
                    <a:pt x="2246" y="5468"/>
                  </a:lnTo>
                  <a:lnTo>
                    <a:pt x="2281" y="5473"/>
                  </a:lnTo>
                  <a:lnTo>
                    <a:pt x="2315" y="5475"/>
                  </a:lnTo>
                  <a:lnTo>
                    <a:pt x="2351" y="5477"/>
                  </a:lnTo>
                  <a:lnTo>
                    <a:pt x="2387" y="5478"/>
                  </a:lnTo>
                  <a:lnTo>
                    <a:pt x="2387" y="5478"/>
                  </a:lnTo>
                  <a:lnTo>
                    <a:pt x="2422" y="5477"/>
                  </a:lnTo>
                  <a:lnTo>
                    <a:pt x="2457" y="5475"/>
                  </a:lnTo>
                  <a:lnTo>
                    <a:pt x="2491" y="5473"/>
                  </a:lnTo>
                  <a:lnTo>
                    <a:pt x="2525" y="5468"/>
                  </a:lnTo>
                  <a:lnTo>
                    <a:pt x="2559" y="5463"/>
                  </a:lnTo>
                  <a:lnTo>
                    <a:pt x="2592" y="5456"/>
                  </a:lnTo>
                  <a:lnTo>
                    <a:pt x="2625" y="5449"/>
                  </a:lnTo>
                  <a:lnTo>
                    <a:pt x="2658" y="5441"/>
                  </a:lnTo>
                  <a:lnTo>
                    <a:pt x="2690" y="5430"/>
                  </a:lnTo>
                  <a:lnTo>
                    <a:pt x="2722" y="5420"/>
                  </a:lnTo>
                  <a:lnTo>
                    <a:pt x="2752" y="5408"/>
                  </a:lnTo>
                  <a:lnTo>
                    <a:pt x="2783" y="5396"/>
                  </a:lnTo>
                  <a:lnTo>
                    <a:pt x="2812" y="5382"/>
                  </a:lnTo>
                  <a:lnTo>
                    <a:pt x="2842" y="5367"/>
                  </a:lnTo>
                  <a:lnTo>
                    <a:pt x="2871" y="5351"/>
                  </a:lnTo>
                  <a:lnTo>
                    <a:pt x="2899" y="5335"/>
                  </a:lnTo>
                  <a:lnTo>
                    <a:pt x="2928" y="5317"/>
                  </a:lnTo>
                  <a:lnTo>
                    <a:pt x="2955" y="5299"/>
                  </a:lnTo>
                  <a:lnTo>
                    <a:pt x="2981" y="5279"/>
                  </a:lnTo>
                  <a:lnTo>
                    <a:pt x="3007" y="5259"/>
                  </a:lnTo>
                  <a:lnTo>
                    <a:pt x="3031" y="5238"/>
                  </a:lnTo>
                  <a:lnTo>
                    <a:pt x="3056" y="5217"/>
                  </a:lnTo>
                  <a:lnTo>
                    <a:pt x="3080" y="5195"/>
                  </a:lnTo>
                  <a:lnTo>
                    <a:pt x="3102" y="5171"/>
                  </a:lnTo>
                  <a:lnTo>
                    <a:pt x="3124" y="5147"/>
                  </a:lnTo>
                  <a:lnTo>
                    <a:pt x="3146" y="5123"/>
                  </a:lnTo>
                  <a:lnTo>
                    <a:pt x="3167" y="5097"/>
                  </a:lnTo>
                  <a:lnTo>
                    <a:pt x="3186" y="5071"/>
                  </a:lnTo>
                  <a:lnTo>
                    <a:pt x="3204" y="5045"/>
                  </a:lnTo>
                  <a:lnTo>
                    <a:pt x="3223" y="5017"/>
                  </a:lnTo>
                  <a:lnTo>
                    <a:pt x="3240" y="4990"/>
                  </a:lnTo>
                  <a:lnTo>
                    <a:pt x="3256" y="4960"/>
                  </a:lnTo>
                  <a:lnTo>
                    <a:pt x="3256" y="4960"/>
                  </a:lnTo>
                  <a:lnTo>
                    <a:pt x="3269" y="4996"/>
                  </a:lnTo>
                  <a:lnTo>
                    <a:pt x="3284" y="5030"/>
                  </a:lnTo>
                  <a:lnTo>
                    <a:pt x="3301" y="5064"/>
                  </a:lnTo>
                  <a:lnTo>
                    <a:pt x="3319" y="5097"/>
                  </a:lnTo>
                  <a:lnTo>
                    <a:pt x="3337" y="5129"/>
                  </a:lnTo>
                  <a:lnTo>
                    <a:pt x="3356" y="5160"/>
                  </a:lnTo>
                  <a:lnTo>
                    <a:pt x="3378" y="5191"/>
                  </a:lnTo>
                  <a:lnTo>
                    <a:pt x="3400" y="5222"/>
                  </a:lnTo>
                  <a:lnTo>
                    <a:pt x="3422" y="5250"/>
                  </a:lnTo>
                  <a:lnTo>
                    <a:pt x="3447" y="5278"/>
                  </a:lnTo>
                  <a:lnTo>
                    <a:pt x="3472" y="5305"/>
                  </a:lnTo>
                  <a:lnTo>
                    <a:pt x="3499" y="5331"/>
                  </a:lnTo>
                  <a:lnTo>
                    <a:pt x="3526" y="5357"/>
                  </a:lnTo>
                  <a:lnTo>
                    <a:pt x="3553" y="5381"/>
                  </a:lnTo>
                  <a:lnTo>
                    <a:pt x="3582" y="5404"/>
                  </a:lnTo>
                  <a:lnTo>
                    <a:pt x="3612" y="5427"/>
                  </a:lnTo>
                  <a:lnTo>
                    <a:pt x="3642" y="5448"/>
                  </a:lnTo>
                  <a:lnTo>
                    <a:pt x="3674" y="5467"/>
                  </a:lnTo>
                  <a:lnTo>
                    <a:pt x="3707" y="5486"/>
                  </a:lnTo>
                  <a:lnTo>
                    <a:pt x="3740" y="5503"/>
                  </a:lnTo>
                  <a:lnTo>
                    <a:pt x="3773" y="5520"/>
                  </a:lnTo>
                  <a:lnTo>
                    <a:pt x="3809" y="5534"/>
                  </a:lnTo>
                  <a:lnTo>
                    <a:pt x="3843" y="5548"/>
                  </a:lnTo>
                  <a:lnTo>
                    <a:pt x="3879" y="5561"/>
                  </a:lnTo>
                  <a:lnTo>
                    <a:pt x="3916" y="5571"/>
                  </a:lnTo>
                  <a:lnTo>
                    <a:pt x="3952" y="5581"/>
                  </a:lnTo>
                  <a:lnTo>
                    <a:pt x="3990" y="5589"/>
                  </a:lnTo>
                  <a:lnTo>
                    <a:pt x="4028" y="5596"/>
                  </a:lnTo>
                  <a:lnTo>
                    <a:pt x="4066" y="5601"/>
                  </a:lnTo>
                  <a:lnTo>
                    <a:pt x="4105" y="5606"/>
                  </a:lnTo>
                  <a:lnTo>
                    <a:pt x="4144" y="5608"/>
                  </a:lnTo>
                  <a:lnTo>
                    <a:pt x="4184" y="5608"/>
                  </a:lnTo>
                  <a:lnTo>
                    <a:pt x="4184" y="5608"/>
                  </a:lnTo>
                  <a:lnTo>
                    <a:pt x="4216" y="5608"/>
                  </a:lnTo>
                  <a:lnTo>
                    <a:pt x="4248" y="5607"/>
                  </a:lnTo>
                  <a:lnTo>
                    <a:pt x="4278" y="5604"/>
                  </a:lnTo>
                  <a:lnTo>
                    <a:pt x="4309" y="5601"/>
                  </a:lnTo>
                  <a:lnTo>
                    <a:pt x="4340" y="5596"/>
                  </a:lnTo>
                  <a:lnTo>
                    <a:pt x="4370" y="5592"/>
                  </a:lnTo>
                  <a:lnTo>
                    <a:pt x="4400" y="5584"/>
                  </a:lnTo>
                  <a:lnTo>
                    <a:pt x="4429" y="5577"/>
                  </a:lnTo>
                  <a:lnTo>
                    <a:pt x="4459" y="5570"/>
                  </a:lnTo>
                  <a:lnTo>
                    <a:pt x="4488" y="5561"/>
                  </a:lnTo>
                  <a:lnTo>
                    <a:pt x="4516" y="5551"/>
                  </a:lnTo>
                  <a:lnTo>
                    <a:pt x="4545" y="5541"/>
                  </a:lnTo>
                  <a:lnTo>
                    <a:pt x="4572" y="5529"/>
                  </a:lnTo>
                  <a:lnTo>
                    <a:pt x="4599" y="5517"/>
                  </a:lnTo>
                  <a:lnTo>
                    <a:pt x="4626" y="5504"/>
                  </a:lnTo>
                  <a:lnTo>
                    <a:pt x="4652" y="5490"/>
                  </a:lnTo>
                  <a:lnTo>
                    <a:pt x="4678" y="5476"/>
                  </a:lnTo>
                  <a:lnTo>
                    <a:pt x="4704" y="5461"/>
                  </a:lnTo>
                  <a:lnTo>
                    <a:pt x="4728" y="5445"/>
                  </a:lnTo>
                  <a:lnTo>
                    <a:pt x="4753" y="5429"/>
                  </a:lnTo>
                  <a:lnTo>
                    <a:pt x="4777" y="5411"/>
                  </a:lnTo>
                  <a:lnTo>
                    <a:pt x="4800" y="5394"/>
                  </a:lnTo>
                  <a:lnTo>
                    <a:pt x="4823" y="5375"/>
                  </a:lnTo>
                  <a:lnTo>
                    <a:pt x="4845" y="5355"/>
                  </a:lnTo>
                  <a:lnTo>
                    <a:pt x="4866" y="5335"/>
                  </a:lnTo>
                  <a:lnTo>
                    <a:pt x="4887" y="5315"/>
                  </a:lnTo>
                  <a:lnTo>
                    <a:pt x="4907" y="5294"/>
                  </a:lnTo>
                  <a:lnTo>
                    <a:pt x="4927" y="5271"/>
                  </a:lnTo>
                  <a:lnTo>
                    <a:pt x="4946" y="5249"/>
                  </a:lnTo>
                  <a:lnTo>
                    <a:pt x="4965" y="5226"/>
                  </a:lnTo>
                  <a:lnTo>
                    <a:pt x="4983" y="5203"/>
                  </a:lnTo>
                  <a:lnTo>
                    <a:pt x="5000" y="5178"/>
                  </a:lnTo>
                  <a:lnTo>
                    <a:pt x="5000" y="5178"/>
                  </a:lnTo>
                  <a:lnTo>
                    <a:pt x="5029" y="5191"/>
                  </a:lnTo>
                  <a:lnTo>
                    <a:pt x="5057" y="5202"/>
                  </a:lnTo>
                  <a:lnTo>
                    <a:pt x="5085" y="5213"/>
                  </a:lnTo>
                  <a:lnTo>
                    <a:pt x="5115" y="5223"/>
                  </a:lnTo>
                  <a:lnTo>
                    <a:pt x="5144" y="5232"/>
                  </a:lnTo>
                  <a:lnTo>
                    <a:pt x="5175" y="5241"/>
                  </a:lnTo>
                  <a:lnTo>
                    <a:pt x="5204" y="5249"/>
                  </a:lnTo>
                  <a:lnTo>
                    <a:pt x="5235" y="5256"/>
                  </a:lnTo>
                  <a:lnTo>
                    <a:pt x="5265" y="5262"/>
                  </a:lnTo>
                  <a:lnTo>
                    <a:pt x="5297" y="5268"/>
                  </a:lnTo>
                  <a:lnTo>
                    <a:pt x="5328" y="5272"/>
                  </a:lnTo>
                  <a:lnTo>
                    <a:pt x="5360" y="5276"/>
                  </a:lnTo>
                  <a:lnTo>
                    <a:pt x="5391" y="5279"/>
                  </a:lnTo>
                  <a:lnTo>
                    <a:pt x="5423" y="5282"/>
                  </a:lnTo>
                  <a:lnTo>
                    <a:pt x="5456" y="5283"/>
                  </a:lnTo>
                  <a:lnTo>
                    <a:pt x="5489" y="5283"/>
                  </a:lnTo>
                  <a:lnTo>
                    <a:pt x="5489" y="5283"/>
                  </a:lnTo>
                  <a:lnTo>
                    <a:pt x="5520" y="5283"/>
                  </a:lnTo>
                  <a:lnTo>
                    <a:pt x="5550" y="5282"/>
                  </a:lnTo>
                  <a:lnTo>
                    <a:pt x="5580" y="5279"/>
                  </a:lnTo>
                  <a:lnTo>
                    <a:pt x="5610" y="5277"/>
                  </a:lnTo>
                  <a:lnTo>
                    <a:pt x="5641" y="5274"/>
                  </a:lnTo>
                  <a:lnTo>
                    <a:pt x="5670" y="5269"/>
                  </a:lnTo>
                  <a:lnTo>
                    <a:pt x="5700" y="5264"/>
                  </a:lnTo>
                  <a:lnTo>
                    <a:pt x="5729" y="5258"/>
                  </a:lnTo>
                  <a:lnTo>
                    <a:pt x="5758" y="5252"/>
                  </a:lnTo>
                  <a:lnTo>
                    <a:pt x="5787" y="5245"/>
                  </a:lnTo>
                  <a:lnTo>
                    <a:pt x="5815" y="5238"/>
                  </a:lnTo>
                  <a:lnTo>
                    <a:pt x="5844" y="5230"/>
                  </a:lnTo>
                  <a:lnTo>
                    <a:pt x="5872" y="5221"/>
                  </a:lnTo>
                  <a:lnTo>
                    <a:pt x="5899" y="5211"/>
                  </a:lnTo>
                  <a:lnTo>
                    <a:pt x="5926" y="5200"/>
                  </a:lnTo>
                  <a:lnTo>
                    <a:pt x="5953" y="5189"/>
                  </a:lnTo>
                  <a:lnTo>
                    <a:pt x="5980" y="5178"/>
                  </a:lnTo>
                  <a:lnTo>
                    <a:pt x="6006" y="5165"/>
                  </a:lnTo>
                  <a:lnTo>
                    <a:pt x="6058" y="5139"/>
                  </a:lnTo>
                  <a:lnTo>
                    <a:pt x="6107" y="5110"/>
                  </a:lnTo>
                  <a:lnTo>
                    <a:pt x="6156" y="5079"/>
                  </a:lnTo>
                  <a:lnTo>
                    <a:pt x="6203" y="5046"/>
                  </a:lnTo>
                  <a:lnTo>
                    <a:pt x="6247" y="5011"/>
                  </a:lnTo>
                  <a:lnTo>
                    <a:pt x="6291" y="4973"/>
                  </a:lnTo>
                  <a:lnTo>
                    <a:pt x="6332" y="4933"/>
                  </a:lnTo>
                  <a:lnTo>
                    <a:pt x="6372" y="4892"/>
                  </a:lnTo>
                  <a:lnTo>
                    <a:pt x="6409" y="4848"/>
                  </a:lnTo>
                  <a:lnTo>
                    <a:pt x="6445" y="4804"/>
                  </a:lnTo>
                  <a:lnTo>
                    <a:pt x="6478" y="4756"/>
                  </a:lnTo>
                  <a:lnTo>
                    <a:pt x="6509" y="4708"/>
                  </a:lnTo>
                  <a:lnTo>
                    <a:pt x="6538" y="4659"/>
                  </a:lnTo>
                  <a:lnTo>
                    <a:pt x="6564" y="4607"/>
                  </a:lnTo>
                  <a:lnTo>
                    <a:pt x="6576" y="4581"/>
                  </a:lnTo>
                  <a:lnTo>
                    <a:pt x="6588" y="4554"/>
                  </a:lnTo>
                  <a:lnTo>
                    <a:pt x="6600" y="4527"/>
                  </a:lnTo>
                  <a:lnTo>
                    <a:pt x="6609" y="4500"/>
                  </a:lnTo>
                  <a:lnTo>
                    <a:pt x="6620" y="4473"/>
                  </a:lnTo>
                  <a:lnTo>
                    <a:pt x="6628" y="4444"/>
                  </a:lnTo>
                  <a:lnTo>
                    <a:pt x="6636" y="4416"/>
                  </a:lnTo>
                  <a:lnTo>
                    <a:pt x="6644" y="4388"/>
                  </a:lnTo>
                  <a:lnTo>
                    <a:pt x="6651" y="4360"/>
                  </a:lnTo>
                  <a:lnTo>
                    <a:pt x="6657" y="4330"/>
                  </a:lnTo>
                  <a:lnTo>
                    <a:pt x="6663" y="4301"/>
                  </a:lnTo>
                  <a:lnTo>
                    <a:pt x="6668" y="4271"/>
                  </a:lnTo>
                  <a:lnTo>
                    <a:pt x="6673" y="4242"/>
                  </a:lnTo>
                  <a:lnTo>
                    <a:pt x="6676" y="4211"/>
                  </a:lnTo>
                  <a:lnTo>
                    <a:pt x="6678" y="4182"/>
                  </a:lnTo>
                  <a:lnTo>
                    <a:pt x="6681" y="4151"/>
                  </a:lnTo>
                  <a:lnTo>
                    <a:pt x="6682" y="4120"/>
                  </a:lnTo>
                  <a:lnTo>
                    <a:pt x="6682" y="4090"/>
                  </a:lnTo>
                  <a:lnTo>
                    <a:pt x="6682" y="4090"/>
                  </a:lnTo>
                  <a:lnTo>
                    <a:pt x="6681" y="4040"/>
                  </a:lnTo>
                  <a:lnTo>
                    <a:pt x="6678" y="3992"/>
                  </a:lnTo>
                  <a:lnTo>
                    <a:pt x="6673" y="3945"/>
                  </a:lnTo>
                  <a:lnTo>
                    <a:pt x="6667" y="3897"/>
                  </a:lnTo>
                  <a:lnTo>
                    <a:pt x="6657" y="3851"/>
                  </a:lnTo>
                  <a:lnTo>
                    <a:pt x="6648" y="3805"/>
                  </a:lnTo>
                  <a:lnTo>
                    <a:pt x="6635" y="3759"/>
                  </a:lnTo>
                  <a:lnTo>
                    <a:pt x="6622" y="3714"/>
                  </a:lnTo>
                  <a:lnTo>
                    <a:pt x="6622" y="3714"/>
                  </a:lnTo>
                  <a:lnTo>
                    <a:pt x="6655" y="3701"/>
                  </a:lnTo>
                  <a:lnTo>
                    <a:pt x="6687" y="3686"/>
                  </a:lnTo>
                  <a:lnTo>
                    <a:pt x="6719" y="3669"/>
                  </a:lnTo>
                  <a:lnTo>
                    <a:pt x="6750" y="3652"/>
                  </a:lnTo>
                  <a:lnTo>
                    <a:pt x="6781" y="3633"/>
                  </a:lnTo>
                  <a:lnTo>
                    <a:pt x="6810" y="3613"/>
                  </a:lnTo>
                  <a:lnTo>
                    <a:pt x="6840" y="3593"/>
                  </a:lnTo>
                  <a:lnTo>
                    <a:pt x="6868" y="3570"/>
                  </a:lnTo>
                  <a:lnTo>
                    <a:pt x="6895" y="3548"/>
                  </a:lnTo>
                  <a:lnTo>
                    <a:pt x="6921" y="3525"/>
                  </a:lnTo>
                  <a:lnTo>
                    <a:pt x="6947" y="3500"/>
                  </a:lnTo>
                  <a:lnTo>
                    <a:pt x="6972" y="3474"/>
                  </a:lnTo>
                  <a:lnTo>
                    <a:pt x="6995" y="3448"/>
                  </a:lnTo>
                  <a:lnTo>
                    <a:pt x="7018" y="3421"/>
                  </a:lnTo>
                  <a:lnTo>
                    <a:pt x="7040" y="3393"/>
                  </a:lnTo>
                  <a:lnTo>
                    <a:pt x="7060" y="3363"/>
                  </a:lnTo>
                  <a:lnTo>
                    <a:pt x="7080" y="3334"/>
                  </a:lnTo>
                  <a:lnTo>
                    <a:pt x="7099" y="3303"/>
                  </a:lnTo>
                  <a:lnTo>
                    <a:pt x="7117" y="3273"/>
                  </a:lnTo>
                  <a:lnTo>
                    <a:pt x="7133" y="3241"/>
                  </a:lnTo>
                  <a:lnTo>
                    <a:pt x="7148" y="3208"/>
                  </a:lnTo>
                  <a:lnTo>
                    <a:pt x="7163" y="3175"/>
                  </a:lnTo>
                  <a:lnTo>
                    <a:pt x="7174" y="3141"/>
                  </a:lnTo>
                  <a:lnTo>
                    <a:pt x="7186" y="3106"/>
                  </a:lnTo>
                  <a:lnTo>
                    <a:pt x="7197" y="3071"/>
                  </a:lnTo>
                  <a:lnTo>
                    <a:pt x="7206" y="3036"/>
                  </a:lnTo>
                  <a:lnTo>
                    <a:pt x="7213" y="3000"/>
                  </a:lnTo>
                  <a:lnTo>
                    <a:pt x="7220" y="2964"/>
                  </a:lnTo>
                  <a:lnTo>
                    <a:pt x="7225" y="2926"/>
                  </a:lnTo>
                  <a:lnTo>
                    <a:pt x="7228" y="2890"/>
                  </a:lnTo>
                  <a:lnTo>
                    <a:pt x="7231" y="2852"/>
                  </a:lnTo>
                  <a:lnTo>
                    <a:pt x="7232" y="2813"/>
                  </a:lnTo>
                  <a:lnTo>
                    <a:pt x="7232" y="2813"/>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35" name="Freeform 6"/>
            <p:cNvSpPr>
              <a:spLocks/>
            </p:cNvSpPr>
            <p:nvPr/>
          </p:nvSpPr>
          <p:spPr bwMode="auto">
            <a:xfrm>
              <a:off x="8456612" y="838200"/>
              <a:ext cx="1066800" cy="527777"/>
            </a:xfrm>
            <a:custGeom>
              <a:avLst/>
              <a:gdLst/>
              <a:ahLst/>
              <a:cxnLst>
                <a:cxn ang="0">
                  <a:pos x="4589" y="1021"/>
                </a:cxn>
                <a:cxn ang="0">
                  <a:pos x="4618" y="875"/>
                </a:cxn>
                <a:cxn ang="0">
                  <a:pos x="4567" y="680"/>
                </a:cxn>
                <a:cxn ang="0">
                  <a:pos x="4428" y="516"/>
                </a:cxn>
                <a:cxn ang="0">
                  <a:pos x="4218" y="392"/>
                </a:cxn>
                <a:cxn ang="0">
                  <a:pos x="3957" y="321"/>
                </a:cxn>
                <a:cxn ang="0">
                  <a:pos x="3721" y="312"/>
                </a:cxn>
                <a:cxn ang="0">
                  <a:pos x="3495" y="347"/>
                </a:cxn>
                <a:cxn ang="0">
                  <a:pos x="3297" y="421"/>
                </a:cxn>
                <a:cxn ang="0">
                  <a:pos x="3184" y="289"/>
                </a:cxn>
                <a:cxn ang="0">
                  <a:pos x="3004" y="161"/>
                </a:cxn>
                <a:cxn ang="0">
                  <a:pos x="2784" y="68"/>
                </a:cxn>
                <a:cxn ang="0">
                  <a:pos x="2532" y="12"/>
                </a:cxn>
                <a:cxn ang="0">
                  <a:pos x="2281" y="0"/>
                </a:cxn>
                <a:cxn ang="0">
                  <a:pos x="1925" y="55"/>
                </a:cxn>
                <a:cxn ang="0">
                  <a:pos x="1626" y="187"/>
                </a:cxn>
                <a:cxn ang="0">
                  <a:pos x="1407" y="375"/>
                </a:cxn>
                <a:cxn ang="0">
                  <a:pos x="1292" y="609"/>
                </a:cxn>
                <a:cxn ang="0">
                  <a:pos x="1286" y="796"/>
                </a:cxn>
                <a:cxn ang="0">
                  <a:pos x="1288" y="925"/>
                </a:cxn>
                <a:cxn ang="0">
                  <a:pos x="1061" y="979"/>
                </a:cxn>
                <a:cxn ang="0">
                  <a:pos x="874" y="1077"/>
                </a:cxn>
                <a:cxn ang="0">
                  <a:pos x="738" y="1208"/>
                </a:cxn>
                <a:cxn ang="0">
                  <a:pos x="667" y="1365"/>
                </a:cxn>
                <a:cxn ang="0">
                  <a:pos x="625" y="1460"/>
                </a:cxn>
                <a:cxn ang="0">
                  <a:pos x="397" y="1530"/>
                </a:cxn>
                <a:cxn ang="0">
                  <a:pos x="211" y="1638"/>
                </a:cxn>
                <a:cxn ang="0">
                  <a:pos x="77" y="1780"/>
                </a:cxn>
                <a:cxn ang="0">
                  <a:pos x="8" y="1946"/>
                </a:cxn>
                <a:cxn ang="0">
                  <a:pos x="11" y="2111"/>
                </a:cxn>
                <a:cxn ang="0">
                  <a:pos x="104" y="2301"/>
                </a:cxn>
                <a:cxn ang="0">
                  <a:pos x="281" y="2455"/>
                </a:cxn>
                <a:cxn ang="0">
                  <a:pos x="524" y="2561"/>
                </a:cxn>
                <a:cxn ang="0">
                  <a:pos x="812" y="2606"/>
                </a:cxn>
                <a:cxn ang="0">
                  <a:pos x="998" y="2642"/>
                </a:cxn>
                <a:cxn ang="0">
                  <a:pos x="1218" y="2704"/>
                </a:cxn>
                <a:cxn ang="0">
                  <a:pos x="1428" y="2722"/>
                </a:cxn>
                <a:cxn ang="0">
                  <a:pos x="1682" y="2695"/>
                </a:cxn>
                <a:cxn ang="0">
                  <a:pos x="1907" y="2622"/>
                </a:cxn>
                <a:cxn ang="0">
                  <a:pos x="2157" y="2648"/>
                </a:cxn>
                <a:cxn ang="0">
                  <a:pos x="2545" y="2708"/>
                </a:cxn>
                <a:cxn ang="0">
                  <a:pos x="2909" y="2720"/>
                </a:cxn>
                <a:cxn ang="0">
                  <a:pos x="3296" y="2692"/>
                </a:cxn>
                <a:cxn ang="0">
                  <a:pos x="3637" y="2624"/>
                </a:cxn>
                <a:cxn ang="0">
                  <a:pos x="3822" y="2668"/>
                </a:cxn>
                <a:cxn ang="0">
                  <a:pos x="4044" y="2714"/>
                </a:cxn>
                <a:cxn ang="0">
                  <a:pos x="4266" y="2719"/>
                </a:cxn>
                <a:cxn ang="0">
                  <a:pos x="4542" y="2668"/>
                </a:cxn>
                <a:cxn ang="0">
                  <a:pos x="4772" y="2561"/>
                </a:cxn>
                <a:cxn ang="0">
                  <a:pos x="4940" y="2408"/>
                </a:cxn>
                <a:cxn ang="0">
                  <a:pos x="5029" y="2224"/>
                </a:cxn>
                <a:cxn ang="0">
                  <a:pos x="5226" y="2078"/>
                </a:cxn>
                <a:cxn ang="0">
                  <a:pos x="5439" y="1868"/>
                </a:cxn>
                <a:cxn ang="0">
                  <a:pos x="5494" y="1732"/>
                </a:cxn>
                <a:cxn ang="0">
                  <a:pos x="5497" y="1589"/>
                </a:cxn>
                <a:cxn ang="0">
                  <a:pos x="5417" y="1396"/>
                </a:cxn>
                <a:cxn ang="0">
                  <a:pos x="5250" y="1236"/>
                </a:cxn>
                <a:cxn ang="0">
                  <a:pos x="5017" y="1122"/>
                </a:cxn>
                <a:cxn ang="0">
                  <a:pos x="4733" y="1068"/>
                </a:cxn>
              </a:cxnLst>
              <a:rect l="0" t="0" r="r" b="b"/>
              <a:pathLst>
                <a:path w="5501" h="2722">
                  <a:moveTo>
                    <a:pt x="4645" y="1065"/>
                  </a:moveTo>
                  <a:lnTo>
                    <a:pt x="4645" y="1065"/>
                  </a:lnTo>
                  <a:lnTo>
                    <a:pt x="4606" y="1065"/>
                  </a:lnTo>
                  <a:lnTo>
                    <a:pt x="4568" y="1068"/>
                  </a:lnTo>
                  <a:lnTo>
                    <a:pt x="4568" y="1068"/>
                  </a:lnTo>
                  <a:lnTo>
                    <a:pt x="4579" y="1045"/>
                  </a:lnTo>
                  <a:lnTo>
                    <a:pt x="4589" y="1021"/>
                  </a:lnTo>
                  <a:lnTo>
                    <a:pt x="4597" y="999"/>
                  </a:lnTo>
                  <a:lnTo>
                    <a:pt x="4604" y="975"/>
                  </a:lnTo>
                  <a:lnTo>
                    <a:pt x="4610" y="950"/>
                  </a:lnTo>
                  <a:lnTo>
                    <a:pt x="4613" y="925"/>
                  </a:lnTo>
                  <a:lnTo>
                    <a:pt x="4616" y="901"/>
                  </a:lnTo>
                  <a:lnTo>
                    <a:pt x="4618" y="875"/>
                  </a:lnTo>
                  <a:lnTo>
                    <a:pt x="4618" y="875"/>
                  </a:lnTo>
                  <a:lnTo>
                    <a:pt x="4616" y="846"/>
                  </a:lnTo>
                  <a:lnTo>
                    <a:pt x="4613" y="818"/>
                  </a:lnTo>
                  <a:lnTo>
                    <a:pt x="4607" y="789"/>
                  </a:lnTo>
                  <a:lnTo>
                    <a:pt x="4600" y="762"/>
                  </a:lnTo>
                  <a:lnTo>
                    <a:pt x="4591" y="733"/>
                  </a:lnTo>
                  <a:lnTo>
                    <a:pt x="4580" y="707"/>
                  </a:lnTo>
                  <a:lnTo>
                    <a:pt x="4567" y="680"/>
                  </a:lnTo>
                  <a:lnTo>
                    <a:pt x="4552" y="655"/>
                  </a:lnTo>
                  <a:lnTo>
                    <a:pt x="4535" y="630"/>
                  </a:lnTo>
                  <a:lnTo>
                    <a:pt x="4517" y="606"/>
                  </a:lnTo>
                  <a:lnTo>
                    <a:pt x="4497" y="582"/>
                  </a:lnTo>
                  <a:lnTo>
                    <a:pt x="4476" y="560"/>
                  </a:lnTo>
                  <a:lnTo>
                    <a:pt x="4453" y="537"/>
                  </a:lnTo>
                  <a:lnTo>
                    <a:pt x="4428" y="516"/>
                  </a:lnTo>
                  <a:lnTo>
                    <a:pt x="4402" y="495"/>
                  </a:lnTo>
                  <a:lnTo>
                    <a:pt x="4375" y="475"/>
                  </a:lnTo>
                  <a:lnTo>
                    <a:pt x="4346" y="457"/>
                  </a:lnTo>
                  <a:lnTo>
                    <a:pt x="4316" y="439"/>
                  </a:lnTo>
                  <a:lnTo>
                    <a:pt x="4284" y="422"/>
                  </a:lnTo>
                  <a:lnTo>
                    <a:pt x="4253" y="407"/>
                  </a:lnTo>
                  <a:lnTo>
                    <a:pt x="4218" y="392"/>
                  </a:lnTo>
                  <a:lnTo>
                    <a:pt x="4183" y="378"/>
                  </a:lnTo>
                  <a:lnTo>
                    <a:pt x="4148" y="366"/>
                  </a:lnTo>
                  <a:lnTo>
                    <a:pt x="4112" y="354"/>
                  </a:lnTo>
                  <a:lnTo>
                    <a:pt x="4074" y="345"/>
                  </a:lnTo>
                  <a:lnTo>
                    <a:pt x="4035" y="336"/>
                  </a:lnTo>
                  <a:lnTo>
                    <a:pt x="3996" y="329"/>
                  </a:lnTo>
                  <a:lnTo>
                    <a:pt x="3957" y="321"/>
                  </a:lnTo>
                  <a:lnTo>
                    <a:pt x="3916" y="317"/>
                  </a:lnTo>
                  <a:lnTo>
                    <a:pt x="3874" y="314"/>
                  </a:lnTo>
                  <a:lnTo>
                    <a:pt x="3831" y="311"/>
                  </a:lnTo>
                  <a:lnTo>
                    <a:pt x="3789" y="311"/>
                  </a:lnTo>
                  <a:lnTo>
                    <a:pt x="3789" y="311"/>
                  </a:lnTo>
                  <a:lnTo>
                    <a:pt x="3754" y="311"/>
                  </a:lnTo>
                  <a:lnTo>
                    <a:pt x="3721" y="312"/>
                  </a:lnTo>
                  <a:lnTo>
                    <a:pt x="3687" y="315"/>
                  </a:lnTo>
                  <a:lnTo>
                    <a:pt x="3653" y="318"/>
                  </a:lnTo>
                  <a:lnTo>
                    <a:pt x="3622" y="323"/>
                  </a:lnTo>
                  <a:lnTo>
                    <a:pt x="3588" y="327"/>
                  </a:lnTo>
                  <a:lnTo>
                    <a:pt x="3557" y="333"/>
                  </a:lnTo>
                  <a:lnTo>
                    <a:pt x="3525" y="339"/>
                  </a:lnTo>
                  <a:lnTo>
                    <a:pt x="3495" y="347"/>
                  </a:lnTo>
                  <a:lnTo>
                    <a:pt x="3465" y="356"/>
                  </a:lnTo>
                  <a:lnTo>
                    <a:pt x="3436" y="365"/>
                  </a:lnTo>
                  <a:lnTo>
                    <a:pt x="3406" y="374"/>
                  </a:lnTo>
                  <a:lnTo>
                    <a:pt x="3379" y="384"/>
                  </a:lnTo>
                  <a:lnTo>
                    <a:pt x="3350" y="397"/>
                  </a:lnTo>
                  <a:lnTo>
                    <a:pt x="3323" y="409"/>
                  </a:lnTo>
                  <a:lnTo>
                    <a:pt x="3297" y="421"/>
                  </a:lnTo>
                  <a:lnTo>
                    <a:pt x="3297" y="421"/>
                  </a:lnTo>
                  <a:lnTo>
                    <a:pt x="3280" y="398"/>
                  </a:lnTo>
                  <a:lnTo>
                    <a:pt x="3264" y="375"/>
                  </a:lnTo>
                  <a:lnTo>
                    <a:pt x="3246" y="353"/>
                  </a:lnTo>
                  <a:lnTo>
                    <a:pt x="3226" y="332"/>
                  </a:lnTo>
                  <a:lnTo>
                    <a:pt x="3205" y="311"/>
                  </a:lnTo>
                  <a:lnTo>
                    <a:pt x="3184" y="289"/>
                  </a:lnTo>
                  <a:lnTo>
                    <a:pt x="3161" y="270"/>
                  </a:lnTo>
                  <a:lnTo>
                    <a:pt x="3137" y="250"/>
                  </a:lnTo>
                  <a:lnTo>
                    <a:pt x="3113" y="231"/>
                  </a:lnTo>
                  <a:lnTo>
                    <a:pt x="3087" y="212"/>
                  </a:lnTo>
                  <a:lnTo>
                    <a:pt x="3060" y="196"/>
                  </a:lnTo>
                  <a:lnTo>
                    <a:pt x="3033" y="178"/>
                  </a:lnTo>
                  <a:lnTo>
                    <a:pt x="3004" y="161"/>
                  </a:lnTo>
                  <a:lnTo>
                    <a:pt x="2975" y="146"/>
                  </a:lnTo>
                  <a:lnTo>
                    <a:pt x="2945" y="131"/>
                  </a:lnTo>
                  <a:lnTo>
                    <a:pt x="2915" y="117"/>
                  </a:lnTo>
                  <a:lnTo>
                    <a:pt x="2883" y="104"/>
                  </a:lnTo>
                  <a:lnTo>
                    <a:pt x="2850" y="90"/>
                  </a:lnTo>
                  <a:lnTo>
                    <a:pt x="2817" y="78"/>
                  </a:lnTo>
                  <a:lnTo>
                    <a:pt x="2784" y="68"/>
                  </a:lnTo>
                  <a:lnTo>
                    <a:pt x="2749" y="57"/>
                  </a:lnTo>
                  <a:lnTo>
                    <a:pt x="2714" y="46"/>
                  </a:lnTo>
                  <a:lnTo>
                    <a:pt x="2680" y="39"/>
                  </a:lnTo>
                  <a:lnTo>
                    <a:pt x="2643" y="30"/>
                  </a:lnTo>
                  <a:lnTo>
                    <a:pt x="2606" y="24"/>
                  </a:lnTo>
                  <a:lnTo>
                    <a:pt x="2569" y="16"/>
                  </a:lnTo>
                  <a:lnTo>
                    <a:pt x="2532" y="12"/>
                  </a:lnTo>
                  <a:lnTo>
                    <a:pt x="2492" y="7"/>
                  </a:lnTo>
                  <a:lnTo>
                    <a:pt x="2455" y="4"/>
                  </a:lnTo>
                  <a:lnTo>
                    <a:pt x="2415" y="1"/>
                  </a:lnTo>
                  <a:lnTo>
                    <a:pt x="2376" y="0"/>
                  </a:lnTo>
                  <a:lnTo>
                    <a:pt x="2335" y="0"/>
                  </a:lnTo>
                  <a:lnTo>
                    <a:pt x="2335" y="0"/>
                  </a:lnTo>
                  <a:lnTo>
                    <a:pt x="2281" y="0"/>
                  </a:lnTo>
                  <a:lnTo>
                    <a:pt x="2228" y="3"/>
                  </a:lnTo>
                  <a:lnTo>
                    <a:pt x="2175" y="7"/>
                  </a:lnTo>
                  <a:lnTo>
                    <a:pt x="2123" y="13"/>
                  </a:lnTo>
                  <a:lnTo>
                    <a:pt x="2073" y="22"/>
                  </a:lnTo>
                  <a:lnTo>
                    <a:pt x="2021" y="31"/>
                  </a:lnTo>
                  <a:lnTo>
                    <a:pt x="1973" y="43"/>
                  </a:lnTo>
                  <a:lnTo>
                    <a:pt x="1925" y="55"/>
                  </a:lnTo>
                  <a:lnTo>
                    <a:pt x="1878" y="71"/>
                  </a:lnTo>
                  <a:lnTo>
                    <a:pt x="1833" y="86"/>
                  </a:lnTo>
                  <a:lnTo>
                    <a:pt x="1789" y="104"/>
                  </a:lnTo>
                  <a:lnTo>
                    <a:pt x="1745" y="122"/>
                  </a:lnTo>
                  <a:lnTo>
                    <a:pt x="1704" y="143"/>
                  </a:lnTo>
                  <a:lnTo>
                    <a:pt x="1664" y="164"/>
                  </a:lnTo>
                  <a:lnTo>
                    <a:pt x="1626" y="187"/>
                  </a:lnTo>
                  <a:lnTo>
                    <a:pt x="1590" y="211"/>
                  </a:lnTo>
                  <a:lnTo>
                    <a:pt x="1553" y="235"/>
                  </a:lnTo>
                  <a:lnTo>
                    <a:pt x="1520" y="261"/>
                  </a:lnTo>
                  <a:lnTo>
                    <a:pt x="1490" y="288"/>
                  </a:lnTo>
                  <a:lnTo>
                    <a:pt x="1460" y="317"/>
                  </a:lnTo>
                  <a:lnTo>
                    <a:pt x="1433" y="345"/>
                  </a:lnTo>
                  <a:lnTo>
                    <a:pt x="1407" y="375"/>
                  </a:lnTo>
                  <a:lnTo>
                    <a:pt x="1384" y="407"/>
                  </a:lnTo>
                  <a:lnTo>
                    <a:pt x="1363" y="439"/>
                  </a:lnTo>
                  <a:lnTo>
                    <a:pt x="1344" y="472"/>
                  </a:lnTo>
                  <a:lnTo>
                    <a:pt x="1327" y="505"/>
                  </a:lnTo>
                  <a:lnTo>
                    <a:pt x="1313" y="540"/>
                  </a:lnTo>
                  <a:lnTo>
                    <a:pt x="1301" y="575"/>
                  </a:lnTo>
                  <a:lnTo>
                    <a:pt x="1292" y="609"/>
                  </a:lnTo>
                  <a:lnTo>
                    <a:pt x="1285" y="646"/>
                  </a:lnTo>
                  <a:lnTo>
                    <a:pt x="1282" y="682"/>
                  </a:lnTo>
                  <a:lnTo>
                    <a:pt x="1280" y="719"/>
                  </a:lnTo>
                  <a:lnTo>
                    <a:pt x="1280" y="719"/>
                  </a:lnTo>
                  <a:lnTo>
                    <a:pt x="1280" y="745"/>
                  </a:lnTo>
                  <a:lnTo>
                    <a:pt x="1282" y="771"/>
                  </a:lnTo>
                  <a:lnTo>
                    <a:pt x="1286" y="796"/>
                  </a:lnTo>
                  <a:lnTo>
                    <a:pt x="1291" y="822"/>
                  </a:lnTo>
                  <a:lnTo>
                    <a:pt x="1297" y="848"/>
                  </a:lnTo>
                  <a:lnTo>
                    <a:pt x="1304" y="872"/>
                  </a:lnTo>
                  <a:lnTo>
                    <a:pt x="1312" y="896"/>
                  </a:lnTo>
                  <a:lnTo>
                    <a:pt x="1322" y="920"/>
                  </a:lnTo>
                  <a:lnTo>
                    <a:pt x="1322" y="920"/>
                  </a:lnTo>
                  <a:lnTo>
                    <a:pt x="1288" y="925"/>
                  </a:lnTo>
                  <a:lnTo>
                    <a:pt x="1253" y="929"/>
                  </a:lnTo>
                  <a:lnTo>
                    <a:pt x="1220" y="935"/>
                  </a:lnTo>
                  <a:lnTo>
                    <a:pt x="1187" y="943"/>
                  </a:lnTo>
                  <a:lnTo>
                    <a:pt x="1153" y="950"/>
                  </a:lnTo>
                  <a:lnTo>
                    <a:pt x="1122" y="959"/>
                  </a:lnTo>
                  <a:lnTo>
                    <a:pt x="1091" y="968"/>
                  </a:lnTo>
                  <a:lnTo>
                    <a:pt x="1061" y="979"/>
                  </a:lnTo>
                  <a:lnTo>
                    <a:pt x="1031" y="991"/>
                  </a:lnTo>
                  <a:lnTo>
                    <a:pt x="1002" y="1003"/>
                  </a:lnTo>
                  <a:lnTo>
                    <a:pt x="975" y="1017"/>
                  </a:lnTo>
                  <a:lnTo>
                    <a:pt x="948" y="1030"/>
                  </a:lnTo>
                  <a:lnTo>
                    <a:pt x="922" y="1045"/>
                  </a:lnTo>
                  <a:lnTo>
                    <a:pt x="897" y="1061"/>
                  </a:lnTo>
                  <a:lnTo>
                    <a:pt x="874" y="1077"/>
                  </a:lnTo>
                  <a:lnTo>
                    <a:pt x="850" y="1094"/>
                  </a:lnTo>
                  <a:lnTo>
                    <a:pt x="829" y="1112"/>
                  </a:lnTo>
                  <a:lnTo>
                    <a:pt x="808" y="1130"/>
                  </a:lnTo>
                  <a:lnTo>
                    <a:pt x="790" y="1148"/>
                  </a:lnTo>
                  <a:lnTo>
                    <a:pt x="771" y="1168"/>
                  </a:lnTo>
                  <a:lnTo>
                    <a:pt x="753" y="1189"/>
                  </a:lnTo>
                  <a:lnTo>
                    <a:pt x="738" y="1208"/>
                  </a:lnTo>
                  <a:lnTo>
                    <a:pt x="723" y="1230"/>
                  </a:lnTo>
                  <a:lnTo>
                    <a:pt x="711" y="1252"/>
                  </a:lnTo>
                  <a:lnTo>
                    <a:pt x="699" y="1273"/>
                  </a:lnTo>
                  <a:lnTo>
                    <a:pt x="688" y="1296"/>
                  </a:lnTo>
                  <a:lnTo>
                    <a:pt x="681" y="1319"/>
                  </a:lnTo>
                  <a:lnTo>
                    <a:pt x="673" y="1343"/>
                  </a:lnTo>
                  <a:lnTo>
                    <a:pt x="667" y="1365"/>
                  </a:lnTo>
                  <a:lnTo>
                    <a:pt x="663" y="1389"/>
                  </a:lnTo>
                  <a:lnTo>
                    <a:pt x="661" y="1415"/>
                  </a:lnTo>
                  <a:lnTo>
                    <a:pt x="660" y="1439"/>
                  </a:lnTo>
                  <a:lnTo>
                    <a:pt x="660" y="1439"/>
                  </a:lnTo>
                  <a:lnTo>
                    <a:pt x="661" y="1454"/>
                  </a:lnTo>
                  <a:lnTo>
                    <a:pt x="661" y="1454"/>
                  </a:lnTo>
                  <a:lnTo>
                    <a:pt x="625" y="1460"/>
                  </a:lnTo>
                  <a:lnTo>
                    <a:pt x="590" y="1468"/>
                  </a:lnTo>
                  <a:lnTo>
                    <a:pt x="557" y="1476"/>
                  </a:lnTo>
                  <a:lnTo>
                    <a:pt x="524" y="1485"/>
                  </a:lnTo>
                  <a:lnTo>
                    <a:pt x="491" y="1495"/>
                  </a:lnTo>
                  <a:lnTo>
                    <a:pt x="459" y="1506"/>
                  </a:lnTo>
                  <a:lnTo>
                    <a:pt x="429" y="1518"/>
                  </a:lnTo>
                  <a:lnTo>
                    <a:pt x="397" y="1530"/>
                  </a:lnTo>
                  <a:lnTo>
                    <a:pt x="368" y="1543"/>
                  </a:lnTo>
                  <a:lnTo>
                    <a:pt x="340" y="1557"/>
                  </a:lnTo>
                  <a:lnTo>
                    <a:pt x="312" y="1572"/>
                  </a:lnTo>
                  <a:lnTo>
                    <a:pt x="285" y="1589"/>
                  </a:lnTo>
                  <a:lnTo>
                    <a:pt x="260" y="1604"/>
                  </a:lnTo>
                  <a:lnTo>
                    <a:pt x="236" y="1622"/>
                  </a:lnTo>
                  <a:lnTo>
                    <a:pt x="211" y="1638"/>
                  </a:lnTo>
                  <a:lnTo>
                    <a:pt x="189" y="1658"/>
                  </a:lnTo>
                  <a:lnTo>
                    <a:pt x="168" y="1676"/>
                  </a:lnTo>
                  <a:lnTo>
                    <a:pt x="146" y="1696"/>
                  </a:lnTo>
                  <a:lnTo>
                    <a:pt x="127" y="1717"/>
                  </a:lnTo>
                  <a:lnTo>
                    <a:pt x="109" y="1738"/>
                  </a:lnTo>
                  <a:lnTo>
                    <a:pt x="92" y="1759"/>
                  </a:lnTo>
                  <a:lnTo>
                    <a:pt x="77" y="1780"/>
                  </a:lnTo>
                  <a:lnTo>
                    <a:pt x="63" y="1803"/>
                  </a:lnTo>
                  <a:lnTo>
                    <a:pt x="50" y="1826"/>
                  </a:lnTo>
                  <a:lnTo>
                    <a:pt x="39" y="1850"/>
                  </a:lnTo>
                  <a:lnTo>
                    <a:pt x="29" y="1872"/>
                  </a:lnTo>
                  <a:lnTo>
                    <a:pt x="20" y="1897"/>
                  </a:lnTo>
                  <a:lnTo>
                    <a:pt x="14" y="1921"/>
                  </a:lnTo>
                  <a:lnTo>
                    <a:pt x="8" y="1946"/>
                  </a:lnTo>
                  <a:lnTo>
                    <a:pt x="3" y="1972"/>
                  </a:lnTo>
                  <a:lnTo>
                    <a:pt x="2" y="1996"/>
                  </a:lnTo>
                  <a:lnTo>
                    <a:pt x="0" y="2023"/>
                  </a:lnTo>
                  <a:lnTo>
                    <a:pt x="0" y="2023"/>
                  </a:lnTo>
                  <a:lnTo>
                    <a:pt x="2" y="2052"/>
                  </a:lnTo>
                  <a:lnTo>
                    <a:pt x="5" y="2082"/>
                  </a:lnTo>
                  <a:lnTo>
                    <a:pt x="11" y="2111"/>
                  </a:lnTo>
                  <a:lnTo>
                    <a:pt x="18" y="2140"/>
                  </a:lnTo>
                  <a:lnTo>
                    <a:pt x="27" y="2168"/>
                  </a:lnTo>
                  <a:lnTo>
                    <a:pt x="39" y="2195"/>
                  </a:lnTo>
                  <a:lnTo>
                    <a:pt x="53" y="2223"/>
                  </a:lnTo>
                  <a:lnTo>
                    <a:pt x="68" y="2250"/>
                  </a:lnTo>
                  <a:lnTo>
                    <a:pt x="85" y="2275"/>
                  </a:lnTo>
                  <a:lnTo>
                    <a:pt x="104" y="2301"/>
                  </a:lnTo>
                  <a:lnTo>
                    <a:pt x="124" y="2325"/>
                  </a:lnTo>
                  <a:lnTo>
                    <a:pt x="146" y="2349"/>
                  </a:lnTo>
                  <a:lnTo>
                    <a:pt x="171" y="2372"/>
                  </a:lnTo>
                  <a:lnTo>
                    <a:pt x="196" y="2393"/>
                  </a:lnTo>
                  <a:lnTo>
                    <a:pt x="223" y="2414"/>
                  </a:lnTo>
                  <a:lnTo>
                    <a:pt x="251" y="2435"/>
                  </a:lnTo>
                  <a:lnTo>
                    <a:pt x="281" y="2455"/>
                  </a:lnTo>
                  <a:lnTo>
                    <a:pt x="312" y="2473"/>
                  </a:lnTo>
                  <a:lnTo>
                    <a:pt x="344" y="2490"/>
                  </a:lnTo>
                  <a:lnTo>
                    <a:pt x="377" y="2506"/>
                  </a:lnTo>
                  <a:lnTo>
                    <a:pt x="412" y="2521"/>
                  </a:lnTo>
                  <a:lnTo>
                    <a:pt x="448" y="2535"/>
                  </a:lnTo>
                  <a:lnTo>
                    <a:pt x="485" y="2548"/>
                  </a:lnTo>
                  <a:lnTo>
                    <a:pt x="524" y="2561"/>
                  </a:lnTo>
                  <a:lnTo>
                    <a:pt x="562" y="2571"/>
                  </a:lnTo>
                  <a:lnTo>
                    <a:pt x="602" y="2580"/>
                  </a:lnTo>
                  <a:lnTo>
                    <a:pt x="643" y="2588"/>
                  </a:lnTo>
                  <a:lnTo>
                    <a:pt x="684" y="2594"/>
                  </a:lnTo>
                  <a:lnTo>
                    <a:pt x="726" y="2600"/>
                  </a:lnTo>
                  <a:lnTo>
                    <a:pt x="768" y="2603"/>
                  </a:lnTo>
                  <a:lnTo>
                    <a:pt x="812" y="2606"/>
                  </a:lnTo>
                  <a:lnTo>
                    <a:pt x="856" y="2606"/>
                  </a:lnTo>
                  <a:lnTo>
                    <a:pt x="856" y="2606"/>
                  </a:lnTo>
                  <a:lnTo>
                    <a:pt x="913" y="2604"/>
                  </a:lnTo>
                  <a:lnTo>
                    <a:pt x="913" y="2604"/>
                  </a:lnTo>
                  <a:lnTo>
                    <a:pt x="942" y="2618"/>
                  </a:lnTo>
                  <a:lnTo>
                    <a:pt x="969" y="2630"/>
                  </a:lnTo>
                  <a:lnTo>
                    <a:pt x="998" y="2642"/>
                  </a:lnTo>
                  <a:lnTo>
                    <a:pt x="1028" y="2654"/>
                  </a:lnTo>
                  <a:lnTo>
                    <a:pt x="1058" y="2665"/>
                  </a:lnTo>
                  <a:lnTo>
                    <a:pt x="1088" y="2674"/>
                  </a:lnTo>
                  <a:lnTo>
                    <a:pt x="1120" y="2683"/>
                  </a:lnTo>
                  <a:lnTo>
                    <a:pt x="1152" y="2690"/>
                  </a:lnTo>
                  <a:lnTo>
                    <a:pt x="1185" y="2698"/>
                  </a:lnTo>
                  <a:lnTo>
                    <a:pt x="1218" y="2704"/>
                  </a:lnTo>
                  <a:lnTo>
                    <a:pt x="1253" y="2708"/>
                  </a:lnTo>
                  <a:lnTo>
                    <a:pt x="1286" y="2713"/>
                  </a:lnTo>
                  <a:lnTo>
                    <a:pt x="1321" y="2717"/>
                  </a:lnTo>
                  <a:lnTo>
                    <a:pt x="1357" y="2719"/>
                  </a:lnTo>
                  <a:lnTo>
                    <a:pt x="1392" y="2720"/>
                  </a:lnTo>
                  <a:lnTo>
                    <a:pt x="1428" y="2722"/>
                  </a:lnTo>
                  <a:lnTo>
                    <a:pt x="1428" y="2722"/>
                  </a:lnTo>
                  <a:lnTo>
                    <a:pt x="1466" y="2720"/>
                  </a:lnTo>
                  <a:lnTo>
                    <a:pt x="1504" y="2719"/>
                  </a:lnTo>
                  <a:lnTo>
                    <a:pt x="1540" y="2716"/>
                  </a:lnTo>
                  <a:lnTo>
                    <a:pt x="1576" y="2713"/>
                  </a:lnTo>
                  <a:lnTo>
                    <a:pt x="1612" y="2708"/>
                  </a:lnTo>
                  <a:lnTo>
                    <a:pt x="1647" y="2702"/>
                  </a:lnTo>
                  <a:lnTo>
                    <a:pt x="1682" y="2695"/>
                  </a:lnTo>
                  <a:lnTo>
                    <a:pt x="1716" y="2687"/>
                  </a:lnTo>
                  <a:lnTo>
                    <a:pt x="1750" y="2678"/>
                  </a:lnTo>
                  <a:lnTo>
                    <a:pt x="1783" y="2669"/>
                  </a:lnTo>
                  <a:lnTo>
                    <a:pt x="1815" y="2659"/>
                  </a:lnTo>
                  <a:lnTo>
                    <a:pt x="1846" y="2648"/>
                  </a:lnTo>
                  <a:lnTo>
                    <a:pt x="1876" y="2634"/>
                  </a:lnTo>
                  <a:lnTo>
                    <a:pt x="1907" y="2622"/>
                  </a:lnTo>
                  <a:lnTo>
                    <a:pt x="1935" y="2609"/>
                  </a:lnTo>
                  <a:lnTo>
                    <a:pt x="1963" y="2594"/>
                  </a:lnTo>
                  <a:lnTo>
                    <a:pt x="1963" y="2594"/>
                  </a:lnTo>
                  <a:lnTo>
                    <a:pt x="2009" y="2609"/>
                  </a:lnTo>
                  <a:lnTo>
                    <a:pt x="2058" y="2622"/>
                  </a:lnTo>
                  <a:lnTo>
                    <a:pt x="2106" y="2634"/>
                  </a:lnTo>
                  <a:lnTo>
                    <a:pt x="2157" y="2648"/>
                  </a:lnTo>
                  <a:lnTo>
                    <a:pt x="2209" y="2659"/>
                  </a:lnTo>
                  <a:lnTo>
                    <a:pt x="2263" y="2669"/>
                  </a:lnTo>
                  <a:lnTo>
                    <a:pt x="2317" y="2678"/>
                  </a:lnTo>
                  <a:lnTo>
                    <a:pt x="2373" y="2687"/>
                  </a:lnTo>
                  <a:lnTo>
                    <a:pt x="2429" y="2695"/>
                  </a:lnTo>
                  <a:lnTo>
                    <a:pt x="2486" y="2702"/>
                  </a:lnTo>
                  <a:lnTo>
                    <a:pt x="2545" y="2708"/>
                  </a:lnTo>
                  <a:lnTo>
                    <a:pt x="2606" y="2713"/>
                  </a:lnTo>
                  <a:lnTo>
                    <a:pt x="2666" y="2716"/>
                  </a:lnTo>
                  <a:lnTo>
                    <a:pt x="2726" y="2719"/>
                  </a:lnTo>
                  <a:lnTo>
                    <a:pt x="2788" y="2720"/>
                  </a:lnTo>
                  <a:lnTo>
                    <a:pt x="2852" y="2722"/>
                  </a:lnTo>
                  <a:lnTo>
                    <a:pt x="2852" y="2722"/>
                  </a:lnTo>
                  <a:lnTo>
                    <a:pt x="2909" y="2720"/>
                  </a:lnTo>
                  <a:lnTo>
                    <a:pt x="2966" y="2719"/>
                  </a:lnTo>
                  <a:lnTo>
                    <a:pt x="3024" y="2717"/>
                  </a:lnTo>
                  <a:lnTo>
                    <a:pt x="3080" y="2714"/>
                  </a:lnTo>
                  <a:lnTo>
                    <a:pt x="3134" y="2710"/>
                  </a:lnTo>
                  <a:lnTo>
                    <a:pt x="3188" y="2705"/>
                  </a:lnTo>
                  <a:lnTo>
                    <a:pt x="3243" y="2699"/>
                  </a:lnTo>
                  <a:lnTo>
                    <a:pt x="3296" y="2692"/>
                  </a:lnTo>
                  <a:lnTo>
                    <a:pt x="3347" y="2686"/>
                  </a:lnTo>
                  <a:lnTo>
                    <a:pt x="3398" y="2677"/>
                  </a:lnTo>
                  <a:lnTo>
                    <a:pt x="3448" y="2668"/>
                  </a:lnTo>
                  <a:lnTo>
                    <a:pt x="3498" y="2659"/>
                  </a:lnTo>
                  <a:lnTo>
                    <a:pt x="3545" y="2648"/>
                  </a:lnTo>
                  <a:lnTo>
                    <a:pt x="3591" y="2636"/>
                  </a:lnTo>
                  <a:lnTo>
                    <a:pt x="3637" y="2624"/>
                  </a:lnTo>
                  <a:lnTo>
                    <a:pt x="3682" y="2612"/>
                  </a:lnTo>
                  <a:lnTo>
                    <a:pt x="3682" y="2612"/>
                  </a:lnTo>
                  <a:lnTo>
                    <a:pt x="3709" y="2624"/>
                  </a:lnTo>
                  <a:lnTo>
                    <a:pt x="3736" y="2636"/>
                  </a:lnTo>
                  <a:lnTo>
                    <a:pt x="3764" y="2648"/>
                  </a:lnTo>
                  <a:lnTo>
                    <a:pt x="3794" y="2659"/>
                  </a:lnTo>
                  <a:lnTo>
                    <a:pt x="3822" y="2668"/>
                  </a:lnTo>
                  <a:lnTo>
                    <a:pt x="3853" y="2677"/>
                  </a:lnTo>
                  <a:lnTo>
                    <a:pt x="3883" y="2686"/>
                  </a:lnTo>
                  <a:lnTo>
                    <a:pt x="3914" y="2692"/>
                  </a:lnTo>
                  <a:lnTo>
                    <a:pt x="3946" y="2699"/>
                  </a:lnTo>
                  <a:lnTo>
                    <a:pt x="3978" y="2705"/>
                  </a:lnTo>
                  <a:lnTo>
                    <a:pt x="4011" y="2710"/>
                  </a:lnTo>
                  <a:lnTo>
                    <a:pt x="4044" y="2714"/>
                  </a:lnTo>
                  <a:lnTo>
                    <a:pt x="4078" y="2717"/>
                  </a:lnTo>
                  <a:lnTo>
                    <a:pt x="4112" y="2719"/>
                  </a:lnTo>
                  <a:lnTo>
                    <a:pt x="4147" y="2720"/>
                  </a:lnTo>
                  <a:lnTo>
                    <a:pt x="4182" y="2722"/>
                  </a:lnTo>
                  <a:lnTo>
                    <a:pt x="4182" y="2722"/>
                  </a:lnTo>
                  <a:lnTo>
                    <a:pt x="4224" y="2720"/>
                  </a:lnTo>
                  <a:lnTo>
                    <a:pt x="4266" y="2719"/>
                  </a:lnTo>
                  <a:lnTo>
                    <a:pt x="4308" y="2714"/>
                  </a:lnTo>
                  <a:lnTo>
                    <a:pt x="4349" y="2710"/>
                  </a:lnTo>
                  <a:lnTo>
                    <a:pt x="4388" y="2704"/>
                  </a:lnTo>
                  <a:lnTo>
                    <a:pt x="4429" y="2696"/>
                  </a:lnTo>
                  <a:lnTo>
                    <a:pt x="4467" y="2689"/>
                  </a:lnTo>
                  <a:lnTo>
                    <a:pt x="4505" y="2678"/>
                  </a:lnTo>
                  <a:lnTo>
                    <a:pt x="4542" y="2668"/>
                  </a:lnTo>
                  <a:lnTo>
                    <a:pt x="4579" y="2656"/>
                  </a:lnTo>
                  <a:lnTo>
                    <a:pt x="4613" y="2642"/>
                  </a:lnTo>
                  <a:lnTo>
                    <a:pt x="4648" y="2627"/>
                  </a:lnTo>
                  <a:lnTo>
                    <a:pt x="4680" y="2612"/>
                  </a:lnTo>
                  <a:lnTo>
                    <a:pt x="4712" y="2595"/>
                  </a:lnTo>
                  <a:lnTo>
                    <a:pt x="4743" y="2579"/>
                  </a:lnTo>
                  <a:lnTo>
                    <a:pt x="4772" y="2561"/>
                  </a:lnTo>
                  <a:lnTo>
                    <a:pt x="4801" y="2541"/>
                  </a:lnTo>
                  <a:lnTo>
                    <a:pt x="4828" y="2521"/>
                  </a:lnTo>
                  <a:lnTo>
                    <a:pt x="4853" y="2500"/>
                  </a:lnTo>
                  <a:lnTo>
                    <a:pt x="4878" y="2479"/>
                  </a:lnTo>
                  <a:lnTo>
                    <a:pt x="4899" y="2456"/>
                  </a:lnTo>
                  <a:lnTo>
                    <a:pt x="4920" y="2432"/>
                  </a:lnTo>
                  <a:lnTo>
                    <a:pt x="4940" y="2408"/>
                  </a:lnTo>
                  <a:lnTo>
                    <a:pt x="4958" y="2384"/>
                  </a:lnTo>
                  <a:lnTo>
                    <a:pt x="4974" y="2358"/>
                  </a:lnTo>
                  <a:lnTo>
                    <a:pt x="4988" y="2333"/>
                  </a:lnTo>
                  <a:lnTo>
                    <a:pt x="5001" y="2307"/>
                  </a:lnTo>
                  <a:lnTo>
                    <a:pt x="5012" y="2280"/>
                  </a:lnTo>
                  <a:lnTo>
                    <a:pt x="5021" y="2253"/>
                  </a:lnTo>
                  <a:lnTo>
                    <a:pt x="5029" y="2224"/>
                  </a:lnTo>
                  <a:lnTo>
                    <a:pt x="5033" y="2197"/>
                  </a:lnTo>
                  <a:lnTo>
                    <a:pt x="5036" y="2168"/>
                  </a:lnTo>
                  <a:lnTo>
                    <a:pt x="5036" y="2168"/>
                  </a:lnTo>
                  <a:lnTo>
                    <a:pt x="5087" y="2149"/>
                  </a:lnTo>
                  <a:lnTo>
                    <a:pt x="5136" y="2127"/>
                  </a:lnTo>
                  <a:lnTo>
                    <a:pt x="5183" y="2103"/>
                  </a:lnTo>
                  <a:lnTo>
                    <a:pt x="5226" y="2078"/>
                  </a:lnTo>
                  <a:lnTo>
                    <a:pt x="5267" y="2050"/>
                  </a:lnTo>
                  <a:lnTo>
                    <a:pt x="5305" y="2020"/>
                  </a:lnTo>
                  <a:lnTo>
                    <a:pt x="5340" y="1989"/>
                  </a:lnTo>
                  <a:lnTo>
                    <a:pt x="5373" y="1957"/>
                  </a:lnTo>
                  <a:lnTo>
                    <a:pt x="5401" y="1922"/>
                  </a:lnTo>
                  <a:lnTo>
                    <a:pt x="5427" y="1886"/>
                  </a:lnTo>
                  <a:lnTo>
                    <a:pt x="5439" y="1868"/>
                  </a:lnTo>
                  <a:lnTo>
                    <a:pt x="5450" y="1850"/>
                  </a:lnTo>
                  <a:lnTo>
                    <a:pt x="5459" y="1830"/>
                  </a:lnTo>
                  <a:lnTo>
                    <a:pt x="5468" y="1812"/>
                  </a:lnTo>
                  <a:lnTo>
                    <a:pt x="5475" y="1792"/>
                  </a:lnTo>
                  <a:lnTo>
                    <a:pt x="5483" y="1773"/>
                  </a:lnTo>
                  <a:lnTo>
                    <a:pt x="5488" y="1752"/>
                  </a:lnTo>
                  <a:lnTo>
                    <a:pt x="5494" y="1732"/>
                  </a:lnTo>
                  <a:lnTo>
                    <a:pt x="5497" y="1711"/>
                  </a:lnTo>
                  <a:lnTo>
                    <a:pt x="5500" y="1691"/>
                  </a:lnTo>
                  <a:lnTo>
                    <a:pt x="5501" y="1670"/>
                  </a:lnTo>
                  <a:lnTo>
                    <a:pt x="5501" y="1649"/>
                  </a:lnTo>
                  <a:lnTo>
                    <a:pt x="5501" y="1649"/>
                  </a:lnTo>
                  <a:lnTo>
                    <a:pt x="5501" y="1619"/>
                  </a:lnTo>
                  <a:lnTo>
                    <a:pt x="5497" y="1589"/>
                  </a:lnTo>
                  <a:lnTo>
                    <a:pt x="5492" y="1560"/>
                  </a:lnTo>
                  <a:lnTo>
                    <a:pt x="5484" y="1531"/>
                  </a:lnTo>
                  <a:lnTo>
                    <a:pt x="5474" y="1503"/>
                  </a:lnTo>
                  <a:lnTo>
                    <a:pt x="5463" y="1476"/>
                  </a:lnTo>
                  <a:lnTo>
                    <a:pt x="5450" y="1448"/>
                  </a:lnTo>
                  <a:lnTo>
                    <a:pt x="5435" y="1421"/>
                  </a:lnTo>
                  <a:lnTo>
                    <a:pt x="5417" y="1396"/>
                  </a:lnTo>
                  <a:lnTo>
                    <a:pt x="5398" y="1370"/>
                  </a:lnTo>
                  <a:lnTo>
                    <a:pt x="5377" y="1346"/>
                  </a:lnTo>
                  <a:lnTo>
                    <a:pt x="5355" y="1323"/>
                  </a:lnTo>
                  <a:lnTo>
                    <a:pt x="5332" y="1299"/>
                  </a:lnTo>
                  <a:lnTo>
                    <a:pt x="5306" y="1278"/>
                  </a:lnTo>
                  <a:lnTo>
                    <a:pt x="5279" y="1257"/>
                  </a:lnTo>
                  <a:lnTo>
                    <a:pt x="5250" y="1236"/>
                  </a:lnTo>
                  <a:lnTo>
                    <a:pt x="5220" y="1216"/>
                  </a:lnTo>
                  <a:lnTo>
                    <a:pt x="5190" y="1198"/>
                  </a:lnTo>
                  <a:lnTo>
                    <a:pt x="5157" y="1181"/>
                  </a:lnTo>
                  <a:lnTo>
                    <a:pt x="5124" y="1165"/>
                  </a:lnTo>
                  <a:lnTo>
                    <a:pt x="5089" y="1150"/>
                  </a:lnTo>
                  <a:lnTo>
                    <a:pt x="5053" y="1136"/>
                  </a:lnTo>
                  <a:lnTo>
                    <a:pt x="5017" y="1122"/>
                  </a:lnTo>
                  <a:lnTo>
                    <a:pt x="4979" y="1110"/>
                  </a:lnTo>
                  <a:lnTo>
                    <a:pt x="4940" y="1101"/>
                  </a:lnTo>
                  <a:lnTo>
                    <a:pt x="4900" y="1091"/>
                  </a:lnTo>
                  <a:lnTo>
                    <a:pt x="4860" y="1083"/>
                  </a:lnTo>
                  <a:lnTo>
                    <a:pt x="4817" y="1077"/>
                  </a:lnTo>
                  <a:lnTo>
                    <a:pt x="4775" y="1073"/>
                  </a:lnTo>
                  <a:lnTo>
                    <a:pt x="4733" y="1068"/>
                  </a:lnTo>
                  <a:lnTo>
                    <a:pt x="4689" y="1067"/>
                  </a:lnTo>
                  <a:lnTo>
                    <a:pt x="4645" y="1065"/>
                  </a:lnTo>
                  <a:lnTo>
                    <a:pt x="4645" y="1065"/>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38" name="Freeform 6"/>
            <p:cNvSpPr>
              <a:spLocks/>
            </p:cNvSpPr>
            <p:nvPr/>
          </p:nvSpPr>
          <p:spPr bwMode="auto">
            <a:xfrm>
              <a:off x="9599612" y="838200"/>
              <a:ext cx="1066800" cy="527777"/>
            </a:xfrm>
            <a:custGeom>
              <a:avLst/>
              <a:gdLst/>
              <a:ahLst/>
              <a:cxnLst>
                <a:cxn ang="0">
                  <a:pos x="4589" y="1021"/>
                </a:cxn>
                <a:cxn ang="0">
                  <a:pos x="4618" y="875"/>
                </a:cxn>
                <a:cxn ang="0">
                  <a:pos x="4567" y="680"/>
                </a:cxn>
                <a:cxn ang="0">
                  <a:pos x="4428" y="516"/>
                </a:cxn>
                <a:cxn ang="0">
                  <a:pos x="4218" y="392"/>
                </a:cxn>
                <a:cxn ang="0">
                  <a:pos x="3957" y="321"/>
                </a:cxn>
                <a:cxn ang="0">
                  <a:pos x="3721" y="312"/>
                </a:cxn>
                <a:cxn ang="0">
                  <a:pos x="3495" y="347"/>
                </a:cxn>
                <a:cxn ang="0">
                  <a:pos x="3297" y="421"/>
                </a:cxn>
                <a:cxn ang="0">
                  <a:pos x="3184" y="289"/>
                </a:cxn>
                <a:cxn ang="0">
                  <a:pos x="3004" y="161"/>
                </a:cxn>
                <a:cxn ang="0">
                  <a:pos x="2784" y="68"/>
                </a:cxn>
                <a:cxn ang="0">
                  <a:pos x="2532" y="12"/>
                </a:cxn>
                <a:cxn ang="0">
                  <a:pos x="2281" y="0"/>
                </a:cxn>
                <a:cxn ang="0">
                  <a:pos x="1925" y="55"/>
                </a:cxn>
                <a:cxn ang="0">
                  <a:pos x="1626" y="187"/>
                </a:cxn>
                <a:cxn ang="0">
                  <a:pos x="1407" y="375"/>
                </a:cxn>
                <a:cxn ang="0">
                  <a:pos x="1292" y="609"/>
                </a:cxn>
                <a:cxn ang="0">
                  <a:pos x="1286" y="796"/>
                </a:cxn>
                <a:cxn ang="0">
                  <a:pos x="1288" y="925"/>
                </a:cxn>
                <a:cxn ang="0">
                  <a:pos x="1061" y="979"/>
                </a:cxn>
                <a:cxn ang="0">
                  <a:pos x="874" y="1077"/>
                </a:cxn>
                <a:cxn ang="0">
                  <a:pos x="738" y="1208"/>
                </a:cxn>
                <a:cxn ang="0">
                  <a:pos x="667" y="1365"/>
                </a:cxn>
                <a:cxn ang="0">
                  <a:pos x="625" y="1460"/>
                </a:cxn>
                <a:cxn ang="0">
                  <a:pos x="397" y="1530"/>
                </a:cxn>
                <a:cxn ang="0">
                  <a:pos x="211" y="1638"/>
                </a:cxn>
                <a:cxn ang="0">
                  <a:pos x="77" y="1780"/>
                </a:cxn>
                <a:cxn ang="0">
                  <a:pos x="8" y="1946"/>
                </a:cxn>
                <a:cxn ang="0">
                  <a:pos x="11" y="2111"/>
                </a:cxn>
                <a:cxn ang="0">
                  <a:pos x="104" y="2301"/>
                </a:cxn>
                <a:cxn ang="0">
                  <a:pos x="281" y="2455"/>
                </a:cxn>
                <a:cxn ang="0">
                  <a:pos x="524" y="2561"/>
                </a:cxn>
                <a:cxn ang="0">
                  <a:pos x="812" y="2606"/>
                </a:cxn>
                <a:cxn ang="0">
                  <a:pos x="998" y="2642"/>
                </a:cxn>
                <a:cxn ang="0">
                  <a:pos x="1218" y="2704"/>
                </a:cxn>
                <a:cxn ang="0">
                  <a:pos x="1428" y="2722"/>
                </a:cxn>
                <a:cxn ang="0">
                  <a:pos x="1682" y="2695"/>
                </a:cxn>
                <a:cxn ang="0">
                  <a:pos x="1907" y="2622"/>
                </a:cxn>
                <a:cxn ang="0">
                  <a:pos x="2157" y="2648"/>
                </a:cxn>
                <a:cxn ang="0">
                  <a:pos x="2545" y="2708"/>
                </a:cxn>
                <a:cxn ang="0">
                  <a:pos x="2909" y="2720"/>
                </a:cxn>
                <a:cxn ang="0">
                  <a:pos x="3296" y="2692"/>
                </a:cxn>
                <a:cxn ang="0">
                  <a:pos x="3637" y="2624"/>
                </a:cxn>
                <a:cxn ang="0">
                  <a:pos x="3822" y="2668"/>
                </a:cxn>
                <a:cxn ang="0">
                  <a:pos x="4044" y="2714"/>
                </a:cxn>
                <a:cxn ang="0">
                  <a:pos x="4266" y="2719"/>
                </a:cxn>
                <a:cxn ang="0">
                  <a:pos x="4542" y="2668"/>
                </a:cxn>
                <a:cxn ang="0">
                  <a:pos x="4772" y="2561"/>
                </a:cxn>
                <a:cxn ang="0">
                  <a:pos x="4940" y="2408"/>
                </a:cxn>
                <a:cxn ang="0">
                  <a:pos x="5029" y="2224"/>
                </a:cxn>
                <a:cxn ang="0">
                  <a:pos x="5226" y="2078"/>
                </a:cxn>
                <a:cxn ang="0">
                  <a:pos x="5439" y="1868"/>
                </a:cxn>
                <a:cxn ang="0">
                  <a:pos x="5494" y="1732"/>
                </a:cxn>
                <a:cxn ang="0">
                  <a:pos x="5497" y="1589"/>
                </a:cxn>
                <a:cxn ang="0">
                  <a:pos x="5417" y="1396"/>
                </a:cxn>
                <a:cxn ang="0">
                  <a:pos x="5250" y="1236"/>
                </a:cxn>
                <a:cxn ang="0">
                  <a:pos x="5017" y="1122"/>
                </a:cxn>
                <a:cxn ang="0">
                  <a:pos x="4733" y="1068"/>
                </a:cxn>
              </a:cxnLst>
              <a:rect l="0" t="0" r="r" b="b"/>
              <a:pathLst>
                <a:path w="5501" h="2722">
                  <a:moveTo>
                    <a:pt x="4645" y="1065"/>
                  </a:moveTo>
                  <a:lnTo>
                    <a:pt x="4645" y="1065"/>
                  </a:lnTo>
                  <a:lnTo>
                    <a:pt x="4606" y="1065"/>
                  </a:lnTo>
                  <a:lnTo>
                    <a:pt x="4568" y="1068"/>
                  </a:lnTo>
                  <a:lnTo>
                    <a:pt x="4568" y="1068"/>
                  </a:lnTo>
                  <a:lnTo>
                    <a:pt x="4579" y="1045"/>
                  </a:lnTo>
                  <a:lnTo>
                    <a:pt x="4589" y="1021"/>
                  </a:lnTo>
                  <a:lnTo>
                    <a:pt x="4597" y="999"/>
                  </a:lnTo>
                  <a:lnTo>
                    <a:pt x="4604" y="975"/>
                  </a:lnTo>
                  <a:lnTo>
                    <a:pt x="4610" y="950"/>
                  </a:lnTo>
                  <a:lnTo>
                    <a:pt x="4613" y="925"/>
                  </a:lnTo>
                  <a:lnTo>
                    <a:pt x="4616" y="901"/>
                  </a:lnTo>
                  <a:lnTo>
                    <a:pt x="4618" y="875"/>
                  </a:lnTo>
                  <a:lnTo>
                    <a:pt x="4618" y="875"/>
                  </a:lnTo>
                  <a:lnTo>
                    <a:pt x="4616" y="846"/>
                  </a:lnTo>
                  <a:lnTo>
                    <a:pt x="4613" y="818"/>
                  </a:lnTo>
                  <a:lnTo>
                    <a:pt x="4607" y="789"/>
                  </a:lnTo>
                  <a:lnTo>
                    <a:pt x="4600" y="762"/>
                  </a:lnTo>
                  <a:lnTo>
                    <a:pt x="4591" y="733"/>
                  </a:lnTo>
                  <a:lnTo>
                    <a:pt x="4580" y="707"/>
                  </a:lnTo>
                  <a:lnTo>
                    <a:pt x="4567" y="680"/>
                  </a:lnTo>
                  <a:lnTo>
                    <a:pt x="4552" y="655"/>
                  </a:lnTo>
                  <a:lnTo>
                    <a:pt x="4535" y="630"/>
                  </a:lnTo>
                  <a:lnTo>
                    <a:pt x="4517" y="606"/>
                  </a:lnTo>
                  <a:lnTo>
                    <a:pt x="4497" y="582"/>
                  </a:lnTo>
                  <a:lnTo>
                    <a:pt x="4476" y="560"/>
                  </a:lnTo>
                  <a:lnTo>
                    <a:pt x="4453" y="537"/>
                  </a:lnTo>
                  <a:lnTo>
                    <a:pt x="4428" y="516"/>
                  </a:lnTo>
                  <a:lnTo>
                    <a:pt x="4402" y="495"/>
                  </a:lnTo>
                  <a:lnTo>
                    <a:pt x="4375" y="475"/>
                  </a:lnTo>
                  <a:lnTo>
                    <a:pt x="4346" y="457"/>
                  </a:lnTo>
                  <a:lnTo>
                    <a:pt x="4316" y="439"/>
                  </a:lnTo>
                  <a:lnTo>
                    <a:pt x="4284" y="422"/>
                  </a:lnTo>
                  <a:lnTo>
                    <a:pt x="4253" y="407"/>
                  </a:lnTo>
                  <a:lnTo>
                    <a:pt x="4218" y="392"/>
                  </a:lnTo>
                  <a:lnTo>
                    <a:pt x="4183" y="378"/>
                  </a:lnTo>
                  <a:lnTo>
                    <a:pt x="4148" y="366"/>
                  </a:lnTo>
                  <a:lnTo>
                    <a:pt x="4112" y="354"/>
                  </a:lnTo>
                  <a:lnTo>
                    <a:pt x="4074" y="345"/>
                  </a:lnTo>
                  <a:lnTo>
                    <a:pt x="4035" y="336"/>
                  </a:lnTo>
                  <a:lnTo>
                    <a:pt x="3996" y="329"/>
                  </a:lnTo>
                  <a:lnTo>
                    <a:pt x="3957" y="321"/>
                  </a:lnTo>
                  <a:lnTo>
                    <a:pt x="3916" y="317"/>
                  </a:lnTo>
                  <a:lnTo>
                    <a:pt x="3874" y="314"/>
                  </a:lnTo>
                  <a:lnTo>
                    <a:pt x="3831" y="311"/>
                  </a:lnTo>
                  <a:lnTo>
                    <a:pt x="3789" y="311"/>
                  </a:lnTo>
                  <a:lnTo>
                    <a:pt x="3789" y="311"/>
                  </a:lnTo>
                  <a:lnTo>
                    <a:pt x="3754" y="311"/>
                  </a:lnTo>
                  <a:lnTo>
                    <a:pt x="3721" y="312"/>
                  </a:lnTo>
                  <a:lnTo>
                    <a:pt x="3687" y="315"/>
                  </a:lnTo>
                  <a:lnTo>
                    <a:pt x="3653" y="318"/>
                  </a:lnTo>
                  <a:lnTo>
                    <a:pt x="3622" y="323"/>
                  </a:lnTo>
                  <a:lnTo>
                    <a:pt x="3588" y="327"/>
                  </a:lnTo>
                  <a:lnTo>
                    <a:pt x="3557" y="333"/>
                  </a:lnTo>
                  <a:lnTo>
                    <a:pt x="3525" y="339"/>
                  </a:lnTo>
                  <a:lnTo>
                    <a:pt x="3495" y="347"/>
                  </a:lnTo>
                  <a:lnTo>
                    <a:pt x="3465" y="356"/>
                  </a:lnTo>
                  <a:lnTo>
                    <a:pt x="3436" y="365"/>
                  </a:lnTo>
                  <a:lnTo>
                    <a:pt x="3406" y="374"/>
                  </a:lnTo>
                  <a:lnTo>
                    <a:pt x="3379" y="384"/>
                  </a:lnTo>
                  <a:lnTo>
                    <a:pt x="3350" y="397"/>
                  </a:lnTo>
                  <a:lnTo>
                    <a:pt x="3323" y="409"/>
                  </a:lnTo>
                  <a:lnTo>
                    <a:pt x="3297" y="421"/>
                  </a:lnTo>
                  <a:lnTo>
                    <a:pt x="3297" y="421"/>
                  </a:lnTo>
                  <a:lnTo>
                    <a:pt x="3280" y="398"/>
                  </a:lnTo>
                  <a:lnTo>
                    <a:pt x="3264" y="375"/>
                  </a:lnTo>
                  <a:lnTo>
                    <a:pt x="3246" y="353"/>
                  </a:lnTo>
                  <a:lnTo>
                    <a:pt x="3226" y="332"/>
                  </a:lnTo>
                  <a:lnTo>
                    <a:pt x="3205" y="311"/>
                  </a:lnTo>
                  <a:lnTo>
                    <a:pt x="3184" y="289"/>
                  </a:lnTo>
                  <a:lnTo>
                    <a:pt x="3161" y="270"/>
                  </a:lnTo>
                  <a:lnTo>
                    <a:pt x="3137" y="250"/>
                  </a:lnTo>
                  <a:lnTo>
                    <a:pt x="3113" y="231"/>
                  </a:lnTo>
                  <a:lnTo>
                    <a:pt x="3087" y="212"/>
                  </a:lnTo>
                  <a:lnTo>
                    <a:pt x="3060" y="196"/>
                  </a:lnTo>
                  <a:lnTo>
                    <a:pt x="3033" y="178"/>
                  </a:lnTo>
                  <a:lnTo>
                    <a:pt x="3004" y="161"/>
                  </a:lnTo>
                  <a:lnTo>
                    <a:pt x="2975" y="146"/>
                  </a:lnTo>
                  <a:lnTo>
                    <a:pt x="2945" y="131"/>
                  </a:lnTo>
                  <a:lnTo>
                    <a:pt x="2915" y="117"/>
                  </a:lnTo>
                  <a:lnTo>
                    <a:pt x="2883" y="104"/>
                  </a:lnTo>
                  <a:lnTo>
                    <a:pt x="2850" y="90"/>
                  </a:lnTo>
                  <a:lnTo>
                    <a:pt x="2817" y="78"/>
                  </a:lnTo>
                  <a:lnTo>
                    <a:pt x="2784" y="68"/>
                  </a:lnTo>
                  <a:lnTo>
                    <a:pt x="2749" y="57"/>
                  </a:lnTo>
                  <a:lnTo>
                    <a:pt x="2714" y="46"/>
                  </a:lnTo>
                  <a:lnTo>
                    <a:pt x="2680" y="39"/>
                  </a:lnTo>
                  <a:lnTo>
                    <a:pt x="2643" y="30"/>
                  </a:lnTo>
                  <a:lnTo>
                    <a:pt x="2606" y="24"/>
                  </a:lnTo>
                  <a:lnTo>
                    <a:pt x="2569" y="16"/>
                  </a:lnTo>
                  <a:lnTo>
                    <a:pt x="2532" y="12"/>
                  </a:lnTo>
                  <a:lnTo>
                    <a:pt x="2492" y="7"/>
                  </a:lnTo>
                  <a:lnTo>
                    <a:pt x="2455" y="4"/>
                  </a:lnTo>
                  <a:lnTo>
                    <a:pt x="2415" y="1"/>
                  </a:lnTo>
                  <a:lnTo>
                    <a:pt x="2376" y="0"/>
                  </a:lnTo>
                  <a:lnTo>
                    <a:pt x="2335" y="0"/>
                  </a:lnTo>
                  <a:lnTo>
                    <a:pt x="2335" y="0"/>
                  </a:lnTo>
                  <a:lnTo>
                    <a:pt x="2281" y="0"/>
                  </a:lnTo>
                  <a:lnTo>
                    <a:pt x="2228" y="3"/>
                  </a:lnTo>
                  <a:lnTo>
                    <a:pt x="2175" y="7"/>
                  </a:lnTo>
                  <a:lnTo>
                    <a:pt x="2123" y="13"/>
                  </a:lnTo>
                  <a:lnTo>
                    <a:pt x="2073" y="22"/>
                  </a:lnTo>
                  <a:lnTo>
                    <a:pt x="2021" y="31"/>
                  </a:lnTo>
                  <a:lnTo>
                    <a:pt x="1973" y="43"/>
                  </a:lnTo>
                  <a:lnTo>
                    <a:pt x="1925" y="55"/>
                  </a:lnTo>
                  <a:lnTo>
                    <a:pt x="1878" y="71"/>
                  </a:lnTo>
                  <a:lnTo>
                    <a:pt x="1833" y="86"/>
                  </a:lnTo>
                  <a:lnTo>
                    <a:pt x="1789" y="104"/>
                  </a:lnTo>
                  <a:lnTo>
                    <a:pt x="1745" y="122"/>
                  </a:lnTo>
                  <a:lnTo>
                    <a:pt x="1704" y="143"/>
                  </a:lnTo>
                  <a:lnTo>
                    <a:pt x="1664" y="164"/>
                  </a:lnTo>
                  <a:lnTo>
                    <a:pt x="1626" y="187"/>
                  </a:lnTo>
                  <a:lnTo>
                    <a:pt x="1590" y="211"/>
                  </a:lnTo>
                  <a:lnTo>
                    <a:pt x="1553" y="235"/>
                  </a:lnTo>
                  <a:lnTo>
                    <a:pt x="1520" y="261"/>
                  </a:lnTo>
                  <a:lnTo>
                    <a:pt x="1490" y="288"/>
                  </a:lnTo>
                  <a:lnTo>
                    <a:pt x="1460" y="317"/>
                  </a:lnTo>
                  <a:lnTo>
                    <a:pt x="1433" y="345"/>
                  </a:lnTo>
                  <a:lnTo>
                    <a:pt x="1407" y="375"/>
                  </a:lnTo>
                  <a:lnTo>
                    <a:pt x="1384" y="407"/>
                  </a:lnTo>
                  <a:lnTo>
                    <a:pt x="1363" y="439"/>
                  </a:lnTo>
                  <a:lnTo>
                    <a:pt x="1344" y="472"/>
                  </a:lnTo>
                  <a:lnTo>
                    <a:pt x="1327" y="505"/>
                  </a:lnTo>
                  <a:lnTo>
                    <a:pt x="1313" y="540"/>
                  </a:lnTo>
                  <a:lnTo>
                    <a:pt x="1301" y="575"/>
                  </a:lnTo>
                  <a:lnTo>
                    <a:pt x="1292" y="609"/>
                  </a:lnTo>
                  <a:lnTo>
                    <a:pt x="1285" y="646"/>
                  </a:lnTo>
                  <a:lnTo>
                    <a:pt x="1282" y="682"/>
                  </a:lnTo>
                  <a:lnTo>
                    <a:pt x="1280" y="719"/>
                  </a:lnTo>
                  <a:lnTo>
                    <a:pt x="1280" y="719"/>
                  </a:lnTo>
                  <a:lnTo>
                    <a:pt x="1280" y="745"/>
                  </a:lnTo>
                  <a:lnTo>
                    <a:pt x="1282" y="771"/>
                  </a:lnTo>
                  <a:lnTo>
                    <a:pt x="1286" y="796"/>
                  </a:lnTo>
                  <a:lnTo>
                    <a:pt x="1291" y="822"/>
                  </a:lnTo>
                  <a:lnTo>
                    <a:pt x="1297" y="848"/>
                  </a:lnTo>
                  <a:lnTo>
                    <a:pt x="1304" y="872"/>
                  </a:lnTo>
                  <a:lnTo>
                    <a:pt x="1312" y="896"/>
                  </a:lnTo>
                  <a:lnTo>
                    <a:pt x="1322" y="920"/>
                  </a:lnTo>
                  <a:lnTo>
                    <a:pt x="1322" y="920"/>
                  </a:lnTo>
                  <a:lnTo>
                    <a:pt x="1288" y="925"/>
                  </a:lnTo>
                  <a:lnTo>
                    <a:pt x="1253" y="929"/>
                  </a:lnTo>
                  <a:lnTo>
                    <a:pt x="1220" y="935"/>
                  </a:lnTo>
                  <a:lnTo>
                    <a:pt x="1187" y="943"/>
                  </a:lnTo>
                  <a:lnTo>
                    <a:pt x="1153" y="950"/>
                  </a:lnTo>
                  <a:lnTo>
                    <a:pt x="1122" y="959"/>
                  </a:lnTo>
                  <a:lnTo>
                    <a:pt x="1091" y="968"/>
                  </a:lnTo>
                  <a:lnTo>
                    <a:pt x="1061" y="979"/>
                  </a:lnTo>
                  <a:lnTo>
                    <a:pt x="1031" y="991"/>
                  </a:lnTo>
                  <a:lnTo>
                    <a:pt x="1002" y="1003"/>
                  </a:lnTo>
                  <a:lnTo>
                    <a:pt x="975" y="1017"/>
                  </a:lnTo>
                  <a:lnTo>
                    <a:pt x="948" y="1030"/>
                  </a:lnTo>
                  <a:lnTo>
                    <a:pt x="922" y="1045"/>
                  </a:lnTo>
                  <a:lnTo>
                    <a:pt x="897" y="1061"/>
                  </a:lnTo>
                  <a:lnTo>
                    <a:pt x="874" y="1077"/>
                  </a:lnTo>
                  <a:lnTo>
                    <a:pt x="850" y="1094"/>
                  </a:lnTo>
                  <a:lnTo>
                    <a:pt x="829" y="1112"/>
                  </a:lnTo>
                  <a:lnTo>
                    <a:pt x="808" y="1130"/>
                  </a:lnTo>
                  <a:lnTo>
                    <a:pt x="790" y="1148"/>
                  </a:lnTo>
                  <a:lnTo>
                    <a:pt x="771" y="1168"/>
                  </a:lnTo>
                  <a:lnTo>
                    <a:pt x="753" y="1189"/>
                  </a:lnTo>
                  <a:lnTo>
                    <a:pt x="738" y="1208"/>
                  </a:lnTo>
                  <a:lnTo>
                    <a:pt x="723" y="1230"/>
                  </a:lnTo>
                  <a:lnTo>
                    <a:pt x="711" y="1252"/>
                  </a:lnTo>
                  <a:lnTo>
                    <a:pt x="699" y="1273"/>
                  </a:lnTo>
                  <a:lnTo>
                    <a:pt x="688" y="1296"/>
                  </a:lnTo>
                  <a:lnTo>
                    <a:pt x="681" y="1319"/>
                  </a:lnTo>
                  <a:lnTo>
                    <a:pt x="673" y="1343"/>
                  </a:lnTo>
                  <a:lnTo>
                    <a:pt x="667" y="1365"/>
                  </a:lnTo>
                  <a:lnTo>
                    <a:pt x="663" y="1389"/>
                  </a:lnTo>
                  <a:lnTo>
                    <a:pt x="661" y="1415"/>
                  </a:lnTo>
                  <a:lnTo>
                    <a:pt x="660" y="1439"/>
                  </a:lnTo>
                  <a:lnTo>
                    <a:pt x="660" y="1439"/>
                  </a:lnTo>
                  <a:lnTo>
                    <a:pt x="661" y="1454"/>
                  </a:lnTo>
                  <a:lnTo>
                    <a:pt x="661" y="1454"/>
                  </a:lnTo>
                  <a:lnTo>
                    <a:pt x="625" y="1460"/>
                  </a:lnTo>
                  <a:lnTo>
                    <a:pt x="590" y="1468"/>
                  </a:lnTo>
                  <a:lnTo>
                    <a:pt x="557" y="1476"/>
                  </a:lnTo>
                  <a:lnTo>
                    <a:pt x="524" y="1485"/>
                  </a:lnTo>
                  <a:lnTo>
                    <a:pt x="491" y="1495"/>
                  </a:lnTo>
                  <a:lnTo>
                    <a:pt x="459" y="1506"/>
                  </a:lnTo>
                  <a:lnTo>
                    <a:pt x="429" y="1518"/>
                  </a:lnTo>
                  <a:lnTo>
                    <a:pt x="397" y="1530"/>
                  </a:lnTo>
                  <a:lnTo>
                    <a:pt x="368" y="1543"/>
                  </a:lnTo>
                  <a:lnTo>
                    <a:pt x="340" y="1557"/>
                  </a:lnTo>
                  <a:lnTo>
                    <a:pt x="312" y="1572"/>
                  </a:lnTo>
                  <a:lnTo>
                    <a:pt x="285" y="1589"/>
                  </a:lnTo>
                  <a:lnTo>
                    <a:pt x="260" y="1604"/>
                  </a:lnTo>
                  <a:lnTo>
                    <a:pt x="236" y="1622"/>
                  </a:lnTo>
                  <a:lnTo>
                    <a:pt x="211" y="1638"/>
                  </a:lnTo>
                  <a:lnTo>
                    <a:pt x="189" y="1658"/>
                  </a:lnTo>
                  <a:lnTo>
                    <a:pt x="168" y="1676"/>
                  </a:lnTo>
                  <a:lnTo>
                    <a:pt x="146" y="1696"/>
                  </a:lnTo>
                  <a:lnTo>
                    <a:pt x="127" y="1717"/>
                  </a:lnTo>
                  <a:lnTo>
                    <a:pt x="109" y="1738"/>
                  </a:lnTo>
                  <a:lnTo>
                    <a:pt x="92" y="1759"/>
                  </a:lnTo>
                  <a:lnTo>
                    <a:pt x="77" y="1780"/>
                  </a:lnTo>
                  <a:lnTo>
                    <a:pt x="63" y="1803"/>
                  </a:lnTo>
                  <a:lnTo>
                    <a:pt x="50" y="1826"/>
                  </a:lnTo>
                  <a:lnTo>
                    <a:pt x="39" y="1850"/>
                  </a:lnTo>
                  <a:lnTo>
                    <a:pt x="29" y="1872"/>
                  </a:lnTo>
                  <a:lnTo>
                    <a:pt x="20" y="1897"/>
                  </a:lnTo>
                  <a:lnTo>
                    <a:pt x="14" y="1921"/>
                  </a:lnTo>
                  <a:lnTo>
                    <a:pt x="8" y="1946"/>
                  </a:lnTo>
                  <a:lnTo>
                    <a:pt x="3" y="1972"/>
                  </a:lnTo>
                  <a:lnTo>
                    <a:pt x="2" y="1996"/>
                  </a:lnTo>
                  <a:lnTo>
                    <a:pt x="0" y="2023"/>
                  </a:lnTo>
                  <a:lnTo>
                    <a:pt x="0" y="2023"/>
                  </a:lnTo>
                  <a:lnTo>
                    <a:pt x="2" y="2052"/>
                  </a:lnTo>
                  <a:lnTo>
                    <a:pt x="5" y="2082"/>
                  </a:lnTo>
                  <a:lnTo>
                    <a:pt x="11" y="2111"/>
                  </a:lnTo>
                  <a:lnTo>
                    <a:pt x="18" y="2140"/>
                  </a:lnTo>
                  <a:lnTo>
                    <a:pt x="27" y="2168"/>
                  </a:lnTo>
                  <a:lnTo>
                    <a:pt x="39" y="2195"/>
                  </a:lnTo>
                  <a:lnTo>
                    <a:pt x="53" y="2223"/>
                  </a:lnTo>
                  <a:lnTo>
                    <a:pt x="68" y="2250"/>
                  </a:lnTo>
                  <a:lnTo>
                    <a:pt x="85" y="2275"/>
                  </a:lnTo>
                  <a:lnTo>
                    <a:pt x="104" y="2301"/>
                  </a:lnTo>
                  <a:lnTo>
                    <a:pt x="124" y="2325"/>
                  </a:lnTo>
                  <a:lnTo>
                    <a:pt x="146" y="2349"/>
                  </a:lnTo>
                  <a:lnTo>
                    <a:pt x="171" y="2372"/>
                  </a:lnTo>
                  <a:lnTo>
                    <a:pt x="196" y="2393"/>
                  </a:lnTo>
                  <a:lnTo>
                    <a:pt x="223" y="2414"/>
                  </a:lnTo>
                  <a:lnTo>
                    <a:pt x="251" y="2435"/>
                  </a:lnTo>
                  <a:lnTo>
                    <a:pt x="281" y="2455"/>
                  </a:lnTo>
                  <a:lnTo>
                    <a:pt x="312" y="2473"/>
                  </a:lnTo>
                  <a:lnTo>
                    <a:pt x="344" y="2490"/>
                  </a:lnTo>
                  <a:lnTo>
                    <a:pt x="377" y="2506"/>
                  </a:lnTo>
                  <a:lnTo>
                    <a:pt x="412" y="2521"/>
                  </a:lnTo>
                  <a:lnTo>
                    <a:pt x="448" y="2535"/>
                  </a:lnTo>
                  <a:lnTo>
                    <a:pt x="485" y="2548"/>
                  </a:lnTo>
                  <a:lnTo>
                    <a:pt x="524" y="2561"/>
                  </a:lnTo>
                  <a:lnTo>
                    <a:pt x="562" y="2571"/>
                  </a:lnTo>
                  <a:lnTo>
                    <a:pt x="602" y="2580"/>
                  </a:lnTo>
                  <a:lnTo>
                    <a:pt x="643" y="2588"/>
                  </a:lnTo>
                  <a:lnTo>
                    <a:pt x="684" y="2594"/>
                  </a:lnTo>
                  <a:lnTo>
                    <a:pt x="726" y="2600"/>
                  </a:lnTo>
                  <a:lnTo>
                    <a:pt x="768" y="2603"/>
                  </a:lnTo>
                  <a:lnTo>
                    <a:pt x="812" y="2606"/>
                  </a:lnTo>
                  <a:lnTo>
                    <a:pt x="856" y="2606"/>
                  </a:lnTo>
                  <a:lnTo>
                    <a:pt x="856" y="2606"/>
                  </a:lnTo>
                  <a:lnTo>
                    <a:pt x="913" y="2604"/>
                  </a:lnTo>
                  <a:lnTo>
                    <a:pt x="913" y="2604"/>
                  </a:lnTo>
                  <a:lnTo>
                    <a:pt x="942" y="2618"/>
                  </a:lnTo>
                  <a:lnTo>
                    <a:pt x="969" y="2630"/>
                  </a:lnTo>
                  <a:lnTo>
                    <a:pt x="998" y="2642"/>
                  </a:lnTo>
                  <a:lnTo>
                    <a:pt x="1028" y="2654"/>
                  </a:lnTo>
                  <a:lnTo>
                    <a:pt x="1058" y="2665"/>
                  </a:lnTo>
                  <a:lnTo>
                    <a:pt x="1088" y="2674"/>
                  </a:lnTo>
                  <a:lnTo>
                    <a:pt x="1120" y="2683"/>
                  </a:lnTo>
                  <a:lnTo>
                    <a:pt x="1152" y="2690"/>
                  </a:lnTo>
                  <a:lnTo>
                    <a:pt x="1185" y="2698"/>
                  </a:lnTo>
                  <a:lnTo>
                    <a:pt x="1218" y="2704"/>
                  </a:lnTo>
                  <a:lnTo>
                    <a:pt x="1253" y="2708"/>
                  </a:lnTo>
                  <a:lnTo>
                    <a:pt x="1286" y="2713"/>
                  </a:lnTo>
                  <a:lnTo>
                    <a:pt x="1321" y="2717"/>
                  </a:lnTo>
                  <a:lnTo>
                    <a:pt x="1357" y="2719"/>
                  </a:lnTo>
                  <a:lnTo>
                    <a:pt x="1392" y="2720"/>
                  </a:lnTo>
                  <a:lnTo>
                    <a:pt x="1428" y="2722"/>
                  </a:lnTo>
                  <a:lnTo>
                    <a:pt x="1428" y="2722"/>
                  </a:lnTo>
                  <a:lnTo>
                    <a:pt x="1466" y="2720"/>
                  </a:lnTo>
                  <a:lnTo>
                    <a:pt x="1504" y="2719"/>
                  </a:lnTo>
                  <a:lnTo>
                    <a:pt x="1540" y="2716"/>
                  </a:lnTo>
                  <a:lnTo>
                    <a:pt x="1576" y="2713"/>
                  </a:lnTo>
                  <a:lnTo>
                    <a:pt x="1612" y="2708"/>
                  </a:lnTo>
                  <a:lnTo>
                    <a:pt x="1647" y="2702"/>
                  </a:lnTo>
                  <a:lnTo>
                    <a:pt x="1682" y="2695"/>
                  </a:lnTo>
                  <a:lnTo>
                    <a:pt x="1716" y="2687"/>
                  </a:lnTo>
                  <a:lnTo>
                    <a:pt x="1750" y="2678"/>
                  </a:lnTo>
                  <a:lnTo>
                    <a:pt x="1783" y="2669"/>
                  </a:lnTo>
                  <a:lnTo>
                    <a:pt x="1815" y="2659"/>
                  </a:lnTo>
                  <a:lnTo>
                    <a:pt x="1846" y="2648"/>
                  </a:lnTo>
                  <a:lnTo>
                    <a:pt x="1876" y="2634"/>
                  </a:lnTo>
                  <a:lnTo>
                    <a:pt x="1907" y="2622"/>
                  </a:lnTo>
                  <a:lnTo>
                    <a:pt x="1935" y="2609"/>
                  </a:lnTo>
                  <a:lnTo>
                    <a:pt x="1963" y="2594"/>
                  </a:lnTo>
                  <a:lnTo>
                    <a:pt x="1963" y="2594"/>
                  </a:lnTo>
                  <a:lnTo>
                    <a:pt x="2009" y="2609"/>
                  </a:lnTo>
                  <a:lnTo>
                    <a:pt x="2058" y="2622"/>
                  </a:lnTo>
                  <a:lnTo>
                    <a:pt x="2106" y="2634"/>
                  </a:lnTo>
                  <a:lnTo>
                    <a:pt x="2157" y="2648"/>
                  </a:lnTo>
                  <a:lnTo>
                    <a:pt x="2209" y="2659"/>
                  </a:lnTo>
                  <a:lnTo>
                    <a:pt x="2263" y="2669"/>
                  </a:lnTo>
                  <a:lnTo>
                    <a:pt x="2317" y="2678"/>
                  </a:lnTo>
                  <a:lnTo>
                    <a:pt x="2373" y="2687"/>
                  </a:lnTo>
                  <a:lnTo>
                    <a:pt x="2429" y="2695"/>
                  </a:lnTo>
                  <a:lnTo>
                    <a:pt x="2486" y="2702"/>
                  </a:lnTo>
                  <a:lnTo>
                    <a:pt x="2545" y="2708"/>
                  </a:lnTo>
                  <a:lnTo>
                    <a:pt x="2606" y="2713"/>
                  </a:lnTo>
                  <a:lnTo>
                    <a:pt x="2666" y="2716"/>
                  </a:lnTo>
                  <a:lnTo>
                    <a:pt x="2726" y="2719"/>
                  </a:lnTo>
                  <a:lnTo>
                    <a:pt x="2788" y="2720"/>
                  </a:lnTo>
                  <a:lnTo>
                    <a:pt x="2852" y="2722"/>
                  </a:lnTo>
                  <a:lnTo>
                    <a:pt x="2852" y="2722"/>
                  </a:lnTo>
                  <a:lnTo>
                    <a:pt x="2909" y="2720"/>
                  </a:lnTo>
                  <a:lnTo>
                    <a:pt x="2966" y="2719"/>
                  </a:lnTo>
                  <a:lnTo>
                    <a:pt x="3024" y="2717"/>
                  </a:lnTo>
                  <a:lnTo>
                    <a:pt x="3080" y="2714"/>
                  </a:lnTo>
                  <a:lnTo>
                    <a:pt x="3134" y="2710"/>
                  </a:lnTo>
                  <a:lnTo>
                    <a:pt x="3188" y="2705"/>
                  </a:lnTo>
                  <a:lnTo>
                    <a:pt x="3243" y="2699"/>
                  </a:lnTo>
                  <a:lnTo>
                    <a:pt x="3296" y="2692"/>
                  </a:lnTo>
                  <a:lnTo>
                    <a:pt x="3347" y="2686"/>
                  </a:lnTo>
                  <a:lnTo>
                    <a:pt x="3398" y="2677"/>
                  </a:lnTo>
                  <a:lnTo>
                    <a:pt x="3448" y="2668"/>
                  </a:lnTo>
                  <a:lnTo>
                    <a:pt x="3498" y="2659"/>
                  </a:lnTo>
                  <a:lnTo>
                    <a:pt x="3545" y="2648"/>
                  </a:lnTo>
                  <a:lnTo>
                    <a:pt x="3591" y="2636"/>
                  </a:lnTo>
                  <a:lnTo>
                    <a:pt x="3637" y="2624"/>
                  </a:lnTo>
                  <a:lnTo>
                    <a:pt x="3682" y="2612"/>
                  </a:lnTo>
                  <a:lnTo>
                    <a:pt x="3682" y="2612"/>
                  </a:lnTo>
                  <a:lnTo>
                    <a:pt x="3709" y="2624"/>
                  </a:lnTo>
                  <a:lnTo>
                    <a:pt x="3736" y="2636"/>
                  </a:lnTo>
                  <a:lnTo>
                    <a:pt x="3764" y="2648"/>
                  </a:lnTo>
                  <a:lnTo>
                    <a:pt x="3794" y="2659"/>
                  </a:lnTo>
                  <a:lnTo>
                    <a:pt x="3822" y="2668"/>
                  </a:lnTo>
                  <a:lnTo>
                    <a:pt x="3853" y="2677"/>
                  </a:lnTo>
                  <a:lnTo>
                    <a:pt x="3883" y="2686"/>
                  </a:lnTo>
                  <a:lnTo>
                    <a:pt x="3914" y="2692"/>
                  </a:lnTo>
                  <a:lnTo>
                    <a:pt x="3946" y="2699"/>
                  </a:lnTo>
                  <a:lnTo>
                    <a:pt x="3978" y="2705"/>
                  </a:lnTo>
                  <a:lnTo>
                    <a:pt x="4011" y="2710"/>
                  </a:lnTo>
                  <a:lnTo>
                    <a:pt x="4044" y="2714"/>
                  </a:lnTo>
                  <a:lnTo>
                    <a:pt x="4078" y="2717"/>
                  </a:lnTo>
                  <a:lnTo>
                    <a:pt x="4112" y="2719"/>
                  </a:lnTo>
                  <a:lnTo>
                    <a:pt x="4147" y="2720"/>
                  </a:lnTo>
                  <a:lnTo>
                    <a:pt x="4182" y="2722"/>
                  </a:lnTo>
                  <a:lnTo>
                    <a:pt x="4182" y="2722"/>
                  </a:lnTo>
                  <a:lnTo>
                    <a:pt x="4224" y="2720"/>
                  </a:lnTo>
                  <a:lnTo>
                    <a:pt x="4266" y="2719"/>
                  </a:lnTo>
                  <a:lnTo>
                    <a:pt x="4308" y="2714"/>
                  </a:lnTo>
                  <a:lnTo>
                    <a:pt x="4349" y="2710"/>
                  </a:lnTo>
                  <a:lnTo>
                    <a:pt x="4388" y="2704"/>
                  </a:lnTo>
                  <a:lnTo>
                    <a:pt x="4429" y="2696"/>
                  </a:lnTo>
                  <a:lnTo>
                    <a:pt x="4467" y="2689"/>
                  </a:lnTo>
                  <a:lnTo>
                    <a:pt x="4505" y="2678"/>
                  </a:lnTo>
                  <a:lnTo>
                    <a:pt x="4542" y="2668"/>
                  </a:lnTo>
                  <a:lnTo>
                    <a:pt x="4579" y="2656"/>
                  </a:lnTo>
                  <a:lnTo>
                    <a:pt x="4613" y="2642"/>
                  </a:lnTo>
                  <a:lnTo>
                    <a:pt x="4648" y="2627"/>
                  </a:lnTo>
                  <a:lnTo>
                    <a:pt x="4680" y="2612"/>
                  </a:lnTo>
                  <a:lnTo>
                    <a:pt x="4712" y="2595"/>
                  </a:lnTo>
                  <a:lnTo>
                    <a:pt x="4743" y="2579"/>
                  </a:lnTo>
                  <a:lnTo>
                    <a:pt x="4772" y="2561"/>
                  </a:lnTo>
                  <a:lnTo>
                    <a:pt x="4801" y="2541"/>
                  </a:lnTo>
                  <a:lnTo>
                    <a:pt x="4828" y="2521"/>
                  </a:lnTo>
                  <a:lnTo>
                    <a:pt x="4853" y="2500"/>
                  </a:lnTo>
                  <a:lnTo>
                    <a:pt x="4878" y="2479"/>
                  </a:lnTo>
                  <a:lnTo>
                    <a:pt x="4899" y="2456"/>
                  </a:lnTo>
                  <a:lnTo>
                    <a:pt x="4920" y="2432"/>
                  </a:lnTo>
                  <a:lnTo>
                    <a:pt x="4940" y="2408"/>
                  </a:lnTo>
                  <a:lnTo>
                    <a:pt x="4958" y="2384"/>
                  </a:lnTo>
                  <a:lnTo>
                    <a:pt x="4974" y="2358"/>
                  </a:lnTo>
                  <a:lnTo>
                    <a:pt x="4988" y="2333"/>
                  </a:lnTo>
                  <a:lnTo>
                    <a:pt x="5001" y="2307"/>
                  </a:lnTo>
                  <a:lnTo>
                    <a:pt x="5012" y="2280"/>
                  </a:lnTo>
                  <a:lnTo>
                    <a:pt x="5021" y="2253"/>
                  </a:lnTo>
                  <a:lnTo>
                    <a:pt x="5029" y="2224"/>
                  </a:lnTo>
                  <a:lnTo>
                    <a:pt x="5033" y="2197"/>
                  </a:lnTo>
                  <a:lnTo>
                    <a:pt x="5036" y="2168"/>
                  </a:lnTo>
                  <a:lnTo>
                    <a:pt x="5036" y="2168"/>
                  </a:lnTo>
                  <a:lnTo>
                    <a:pt x="5087" y="2149"/>
                  </a:lnTo>
                  <a:lnTo>
                    <a:pt x="5136" y="2127"/>
                  </a:lnTo>
                  <a:lnTo>
                    <a:pt x="5183" y="2103"/>
                  </a:lnTo>
                  <a:lnTo>
                    <a:pt x="5226" y="2078"/>
                  </a:lnTo>
                  <a:lnTo>
                    <a:pt x="5267" y="2050"/>
                  </a:lnTo>
                  <a:lnTo>
                    <a:pt x="5305" y="2020"/>
                  </a:lnTo>
                  <a:lnTo>
                    <a:pt x="5340" y="1989"/>
                  </a:lnTo>
                  <a:lnTo>
                    <a:pt x="5373" y="1957"/>
                  </a:lnTo>
                  <a:lnTo>
                    <a:pt x="5401" y="1922"/>
                  </a:lnTo>
                  <a:lnTo>
                    <a:pt x="5427" y="1886"/>
                  </a:lnTo>
                  <a:lnTo>
                    <a:pt x="5439" y="1868"/>
                  </a:lnTo>
                  <a:lnTo>
                    <a:pt x="5450" y="1850"/>
                  </a:lnTo>
                  <a:lnTo>
                    <a:pt x="5459" y="1830"/>
                  </a:lnTo>
                  <a:lnTo>
                    <a:pt x="5468" y="1812"/>
                  </a:lnTo>
                  <a:lnTo>
                    <a:pt x="5475" y="1792"/>
                  </a:lnTo>
                  <a:lnTo>
                    <a:pt x="5483" y="1773"/>
                  </a:lnTo>
                  <a:lnTo>
                    <a:pt x="5488" y="1752"/>
                  </a:lnTo>
                  <a:lnTo>
                    <a:pt x="5494" y="1732"/>
                  </a:lnTo>
                  <a:lnTo>
                    <a:pt x="5497" y="1711"/>
                  </a:lnTo>
                  <a:lnTo>
                    <a:pt x="5500" y="1691"/>
                  </a:lnTo>
                  <a:lnTo>
                    <a:pt x="5501" y="1670"/>
                  </a:lnTo>
                  <a:lnTo>
                    <a:pt x="5501" y="1649"/>
                  </a:lnTo>
                  <a:lnTo>
                    <a:pt x="5501" y="1649"/>
                  </a:lnTo>
                  <a:lnTo>
                    <a:pt x="5501" y="1619"/>
                  </a:lnTo>
                  <a:lnTo>
                    <a:pt x="5497" y="1589"/>
                  </a:lnTo>
                  <a:lnTo>
                    <a:pt x="5492" y="1560"/>
                  </a:lnTo>
                  <a:lnTo>
                    <a:pt x="5484" y="1531"/>
                  </a:lnTo>
                  <a:lnTo>
                    <a:pt x="5474" y="1503"/>
                  </a:lnTo>
                  <a:lnTo>
                    <a:pt x="5463" y="1476"/>
                  </a:lnTo>
                  <a:lnTo>
                    <a:pt x="5450" y="1448"/>
                  </a:lnTo>
                  <a:lnTo>
                    <a:pt x="5435" y="1421"/>
                  </a:lnTo>
                  <a:lnTo>
                    <a:pt x="5417" y="1396"/>
                  </a:lnTo>
                  <a:lnTo>
                    <a:pt x="5398" y="1370"/>
                  </a:lnTo>
                  <a:lnTo>
                    <a:pt x="5377" y="1346"/>
                  </a:lnTo>
                  <a:lnTo>
                    <a:pt x="5355" y="1323"/>
                  </a:lnTo>
                  <a:lnTo>
                    <a:pt x="5332" y="1299"/>
                  </a:lnTo>
                  <a:lnTo>
                    <a:pt x="5306" y="1278"/>
                  </a:lnTo>
                  <a:lnTo>
                    <a:pt x="5279" y="1257"/>
                  </a:lnTo>
                  <a:lnTo>
                    <a:pt x="5250" y="1236"/>
                  </a:lnTo>
                  <a:lnTo>
                    <a:pt x="5220" y="1216"/>
                  </a:lnTo>
                  <a:lnTo>
                    <a:pt x="5190" y="1198"/>
                  </a:lnTo>
                  <a:lnTo>
                    <a:pt x="5157" y="1181"/>
                  </a:lnTo>
                  <a:lnTo>
                    <a:pt x="5124" y="1165"/>
                  </a:lnTo>
                  <a:lnTo>
                    <a:pt x="5089" y="1150"/>
                  </a:lnTo>
                  <a:lnTo>
                    <a:pt x="5053" y="1136"/>
                  </a:lnTo>
                  <a:lnTo>
                    <a:pt x="5017" y="1122"/>
                  </a:lnTo>
                  <a:lnTo>
                    <a:pt x="4979" y="1110"/>
                  </a:lnTo>
                  <a:lnTo>
                    <a:pt x="4940" y="1101"/>
                  </a:lnTo>
                  <a:lnTo>
                    <a:pt x="4900" y="1091"/>
                  </a:lnTo>
                  <a:lnTo>
                    <a:pt x="4860" y="1083"/>
                  </a:lnTo>
                  <a:lnTo>
                    <a:pt x="4817" y="1077"/>
                  </a:lnTo>
                  <a:lnTo>
                    <a:pt x="4775" y="1073"/>
                  </a:lnTo>
                  <a:lnTo>
                    <a:pt x="4733" y="1068"/>
                  </a:lnTo>
                  <a:lnTo>
                    <a:pt x="4689" y="1067"/>
                  </a:lnTo>
                  <a:lnTo>
                    <a:pt x="4645" y="1065"/>
                  </a:lnTo>
                  <a:lnTo>
                    <a:pt x="4645" y="1065"/>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4" name="Group 3">
            <a:extLst>
              <a:ext uri="{C183D7F6-B498-43B3-948B-1728B52AA6E4}">
                <adec:decorative xmlns:adec="http://schemas.microsoft.com/office/drawing/2017/decorative" val="1"/>
              </a:ext>
            </a:extLst>
          </p:cNvPr>
          <p:cNvGrpSpPr/>
          <p:nvPr/>
        </p:nvGrpSpPr>
        <p:grpSpPr>
          <a:xfrm>
            <a:off x="-229611" y="3805436"/>
            <a:ext cx="9521053" cy="1406478"/>
            <a:chOff x="-304800" y="838200"/>
            <a:chExt cx="12704666" cy="1876770"/>
          </a:xfrm>
        </p:grpSpPr>
        <p:sp>
          <p:nvSpPr>
            <p:cNvPr id="205" name="Freeform 5"/>
            <p:cNvSpPr>
              <a:spLocks/>
            </p:cNvSpPr>
            <p:nvPr/>
          </p:nvSpPr>
          <p:spPr bwMode="auto">
            <a:xfrm>
              <a:off x="5181600" y="1066800"/>
              <a:ext cx="1504854" cy="762000"/>
            </a:xfrm>
            <a:custGeom>
              <a:avLst/>
              <a:gdLst/>
              <a:ahLst/>
              <a:cxnLst>
                <a:cxn ang="0">
                  <a:pos x="5474" y="1567"/>
                </a:cxn>
                <a:cxn ang="0">
                  <a:pos x="5355" y="1387"/>
                </a:cxn>
                <a:cxn ang="0">
                  <a:pos x="5157" y="1245"/>
                </a:cxn>
                <a:cxn ang="0">
                  <a:pos x="4900" y="1156"/>
                </a:cxn>
                <a:cxn ang="0">
                  <a:pos x="4645" y="1129"/>
                </a:cxn>
                <a:cxn ang="0">
                  <a:pos x="4604" y="1039"/>
                </a:cxn>
                <a:cxn ang="0">
                  <a:pos x="4613" y="882"/>
                </a:cxn>
                <a:cxn ang="0">
                  <a:pos x="4536" y="695"/>
                </a:cxn>
                <a:cxn ang="0">
                  <a:pos x="4375" y="541"/>
                </a:cxn>
                <a:cxn ang="0">
                  <a:pos x="4148" y="431"/>
                </a:cxn>
                <a:cxn ang="0">
                  <a:pos x="3874" y="378"/>
                </a:cxn>
                <a:cxn ang="0">
                  <a:pos x="3603" y="390"/>
                </a:cxn>
                <a:cxn ang="0">
                  <a:pos x="3522" y="269"/>
                </a:cxn>
                <a:cxn ang="0">
                  <a:pos x="3380" y="153"/>
                </a:cxn>
                <a:cxn ang="0">
                  <a:pos x="3199" y="64"/>
                </a:cxn>
                <a:cxn ang="0">
                  <a:pos x="2984" y="12"/>
                </a:cxn>
                <a:cxn ang="0">
                  <a:pos x="2764" y="2"/>
                </a:cxn>
                <a:cxn ang="0">
                  <a:pos x="2430" y="65"/>
                </a:cxn>
                <a:cxn ang="0">
                  <a:pos x="2169" y="213"/>
                </a:cxn>
                <a:cxn ang="0">
                  <a:pos x="1882" y="177"/>
                </a:cxn>
                <a:cxn ang="0">
                  <a:pos x="1574" y="172"/>
                </a:cxn>
                <a:cxn ang="0">
                  <a:pos x="1280" y="240"/>
                </a:cxn>
                <a:cxn ang="0">
                  <a:pos x="1042" y="369"/>
                </a:cxn>
                <a:cxn ang="0">
                  <a:pos x="877" y="544"/>
                </a:cxn>
                <a:cxn ang="0">
                  <a:pos x="808" y="752"/>
                </a:cxn>
                <a:cxn ang="0">
                  <a:pos x="829" y="921"/>
                </a:cxn>
                <a:cxn ang="0">
                  <a:pos x="746" y="1028"/>
                </a:cxn>
                <a:cxn ang="0">
                  <a:pos x="565" y="1108"/>
                </a:cxn>
                <a:cxn ang="0">
                  <a:pos x="424" y="1218"/>
                </a:cxn>
                <a:cxn ang="0">
                  <a:pos x="334" y="1353"/>
                </a:cxn>
                <a:cxn ang="0">
                  <a:pos x="300" y="1503"/>
                </a:cxn>
                <a:cxn ang="0">
                  <a:pos x="288" y="1651"/>
                </a:cxn>
                <a:cxn ang="0">
                  <a:pos x="87" y="1829"/>
                </a:cxn>
                <a:cxn ang="0">
                  <a:pos x="1" y="2053"/>
                </a:cxn>
                <a:cxn ang="0">
                  <a:pos x="27" y="2232"/>
                </a:cxn>
                <a:cxn ang="0">
                  <a:pos x="146" y="2413"/>
                </a:cxn>
                <a:cxn ang="0">
                  <a:pos x="344" y="2555"/>
                </a:cxn>
                <a:cxn ang="0">
                  <a:pos x="602" y="2644"/>
                </a:cxn>
                <a:cxn ang="0">
                  <a:pos x="856" y="2670"/>
                </a:cxn>
                <a:cxn ang="0">
                  <a:pos x="1058" y="2729"/>
                </a:cxn>
                <a:cxn ang="0">
                  <a:pos x="1286" y="2779"/>
                </a:cxn>
                <a:cxn ang="0">
                  <a:pos x="1503" y="2783"/>
                </a:cxn>
                <a:cxn ang="0">
                  <a:pos x="1750" y="2744"/>
                </a:cxn>
                <a:cxn ang="0">
                  <a:pos x="1962" y="2658"/>
                </a:cxn>
                <a:cxn ang="0">
                  <a:pos x="2263" y="2733"/>
                </a:cxn>
                <a:cxn ang="0">
                  <a:pos x="2666" y="2782"/>
                </a:cxn>
                <a:cxn ang="0">
                  <a:pos x="3024" y="2782"/>
                </a:cxn>
                <a:cxn ang="0">
                  <a:pos x="3398" y="2741"/>
                </a:cxn>
                <a:cxn ang="0">
                  <a:pos x="3682" y="2676"/>
                </a:cxn>
                <a:cxn ang="0">
                  <a:pos x="3883" y="2750"/>
                </a:cxn>
                <a:cxn ang="0">
                  <a:pos x="4112" y="2785"/>
                </a:cxn>
                <a:cxn ang="0">
                  <a:pos x="4349" y="2774"/>
                </a:cxn>
                <a:cxn ang="0">
                  <a:pos x="4613" y="2706"/>
                </a:cxn>
                <a:cxn ang="0">
                  <a:pos x="4828" y="2585"/>
                </a:cxn>
                <a:cxn ang="0">
                  <a:pos x="4974" y="2424"/>
                </a:cxn>
                <a:cxn ang="0">
                  <a:pos x="5036" y="2232"/>
                </a:cxn>
                <a:cxn ang="0">
                  <a:pos x="5305" y="2084"/>
                </a:cxn>
                <a:cxn ang="0">
                  <a:pos x="5459" y="1896"/>
                </a:cxn>
                <a:cxn ang="0">
                  <a:pos x="5499" y="1755"/>
                </a:cxn>
              </a:cxnLst>
              <a:rect l="0" t="0" r="r" b="b"/>
              <a:pathLst>
                <a:path w="5501" h="2786">
                  <a:moveTo>
                    <a:pt x="5501" y="1713"/>
                  </a:moveTo>
                  <a:lnTo>
                    <a:pt x="5501" y="1713"/>
                  </a:lnTo>
                  <a:lnTo>
                    <a:pt x="5501" y="1683"/>
                  </a:lnTo>
                  <a:lnTo>
                    <a:pt x="5496" y="1653"/>
                  </a:lnTo>
                  <a:lnTo>
                    <a:pt x="5492" y="1624"/>
                  </a:lnTo>
                  <a:lnTo>
                    <a:pt x="5484" y="1595"/>
                  </a:lnTo>
                  <a:lnTo>
                    <a:pt x="5474" y="1567"/>
                  </a:lnTo>
                  <a:lnTo>
                    <a:pt x="5463" y="1540"/>
                  </a:lnTo>
                  <a:lnTo>
                    <a:pt x="5450" y="1512"/>
                  </a:lnTo>
                  <a:lnTo>
                    <a:pt x="5435" y="1485"/>
                  </a:lnTo>
                  <a:lnTo>
                    <a:pt x="5416" y="1460"/>
                  </a:lnTo>
                  <a:lnTo>
                    <a:pt x="5398" y="1436"/>
                  </a:lnTo>
                  <a:lnTo>
                    <a:pt x="5377" y="1410"/>
                  </a:lnTo>
                  <a:lnTo>
                    <a:pt x="5355" y="1387"/>
                  </a:lnTo>
                  <a:lnTo>
                    <a:pt x="5332" y="1365"/>
                  </a:lnTo>
                  <a:lnTo>
                    <a:pt x="5306" y="1342"/>
                  </a:lnTo>
                  <a:lnTo>
                    <a:pt x="5279" y="1321"/>
                  </a:lnTo>
                  <a:lnTo>
                    <a:pt x="5250" y="1301"/>
                  </a:lnTo>
                  <a:lnTo>
                    <a:pt x="5220" y="1282"/>
                  </a:lnTo>
                  <a:lnTo>
                    <a:pt x="5190" y="1264"/>
                  </a:lnTo>
                  <a:lnTo>
                    <a:pt x="5157" y="1245"/>
                  </a:lnTo>
                  <a:lnTo>
                    <a:pt x="5124" y="1229"/>
                  </a:lnTo>
                  <a:lnTo>
                    <a:pt x="5089" y="1214"/>
                  </a:lnTo>
                  <a:lnTo>
                    <a:pt x="5053" y="1200"/>
                  </a:lnTo>
                  <a:lnTo>
                    <a:pt x="5016" y="1187"/>
                  </a:lnTo>
                  <a:lnTo>
                    <a:pt x="4979" y="1176"/>
                  </a:lnTo>
                  <a:lnTo>
                    <a:pt x="4939" y="1165"/>
                  </a:lnTo>
                  <a:lnTo>
                    <a:pt x="4900" y="1156"/>
                  </a:lnTo>
                  <a:lnTo>
                    <a:pt x="4859" y="1147"/>
                  </a:lnTo>
                  <a:lnTo>
                    <a:pt x="4817" y="1141"/>
                  </a:lnTo>
                  <a:lnTo>
                    <a:pt x="4776" y="1137"/>
                  </a:lnTo>
                  <a:lnTo>
                    <a:pt x="4733" y="1132"/>
                  </a:lnTo>
                  <a:lnTo>
                    <a:pt x="4689" y="1131"/>
                  </a:lnTo>
                  <a:lnTo>
                    <a:pt x="4645" y="1129"/>
                  </a:lnTo>
                  <a:lnTo>
                    <a:pt x="4645" y="1129"/>
                  </a:lnTo>
                  <a:lnTo>
                    <a:pt x="4606" y="1131"/>
                  </a:lnTo>
                  <a:lnTo>
                    <a:pt x="4568" y="1132"/>
                  </a:lnTo>
                  <a:lnTo>
                    <a:pt x="4568" y="1132"/>
                  </a:lnTo>
                  <a:lnTo>
                    <a:pt x="4579" y="1110"/>
                  </a:lnTo>
                  <a:lnTo>
                    <a:pt x="4589" y="1085"/>
                  </a:lnTo>
                  <a:lnTo>
                    <a:pt x="4597" y="1063"/>
                  </a:lnTo>
                  <a:lnTo>
                    <a:pt x="4604" y="1039"/>
                  </a:lnTo>
                  <a:lnTo>
                    <a:pt x="4610" y="1015"/>
                  </a:lnTo>
                  <a:lnTo>
                    <a:pt x="4613" y="989"/>
                  </a:lnTo>
                  <a:lnTo>
                    <a:pt x="4616" y="965"/>
                  </a:lnTo>
                  <a:lnTo>
                    <a:pt x="4618" y="939"/>
                  </a:lnTo>
                  <a:lnTo>
                    <a:pt x="4618" y="939"/>
                  </a:lnTo>
                  <a:lnTo>
                    <a:pt x="4616" y="910"/>
                  </a:lnTo>
                  <a:lnTo>
                    <a:pt x="4613" y="882"/>
                  </a:lnTo>
                  <a:lnTo>
                    <a:pt x="4607" y="853"/>
                  </a:lnTo>
                  <a:lnTo>
                    <a:pt x="4600" y="826"/>
                  </a:lnTo>
                  <a:lnTo>
                    <a:pt x="4591" y="799"/>
                  </a:lnTo>
                  <a:lnTo>
                    <a:pt x="4580" y="772"/>
                  </a:lnTo>
                  <a:lnTo>
                    <a:pt x="4567" y="746"/>
                  </a:lnTo>
                  <a:lnTo>
                    <a:pt x="4553" y="720"/>
                  </a:lnTo>
                  <a:lnTo>
                    <a:pt x="4536" y="695"/>
                  </a:lnTo>
                  <a:lnTo>
                    <a:pt x="4517" y="670"/>
                  </a:lnTo>
                  <a:lnTo>
                    <a:pt x="4497" y="646"/>
                  </a:lnTo>
                  <a:lnTo>
                    <a:pt x="4476" y="624"/>
                  </a:lnTo>
                  <a:lnTo>
                    <a:pt x="4453" y="601"/>
                  </a:lnTo>
                  <a:lnTo>
                    <a:pt x="4428" y="580"/>
                  </a:lnTo>
                  <a:lnTo>
                    <a:pt x="4402" y="560"/>
                  </a:lnTo>
                  <a:lnTo>
                    <a:pt x="4375" y="541"/>
                  </a:lnTo>
                  <a:lnTo>
                    <a:pt x="4346" y="521"/>
                  </a:lnTo>
                  <a:lnTo>
                    <a:pt x="4316" y="504"/>
                  </a:lnTo>
                  <a:lnTo>
                    <a:pt x="4284" y="486"/>
                  </a:lnTo>
                  <a:lnTo>
                    <a:pt x="4253" y="471"/>
                  </a:lnTo>
                  <a:lnTo>
                    <a:pt x="4218" y="456"/>
                  </a:lnTo>
                  <a:lnTo>
                    <a:pt x="4183" y="443"/>
                  </a:lnTo>
                  <a:lnTo>
                    <a:pt x="4148" y="431"/>
                  </a:lnTo>
                  <a:lnTo>
                    <a:pt x="4112" y="418"/>
                  </a:lnTo>
                  <a:lnTo>
                    <a:pt x="4074" y="409"/>
                  </a:lnTo>
                  <a:lnTo>
                    <a:pt x="4035" y="400"/>
                  </a:lnTo>
                  <a:lnTo>
                    <a:pt x="3996" y="393"/>
                  </a:lnTo>
                  <a:lnTo>
                    <a:pt x="3957" y="387"/>
                  </a:lnTo>
                  <a:lnTo>
                    <a:pt x="3916" y="381"/>
                  </a:lnTo>
                  <a:lnTo>
                    <a:pt x="3874" y="378"/>
                  </a:lnTo>
                  <a:lnTo>
                    <a:pt x="3831" y="376"/>
                  </a:lnTo>
                  <a:lnTo>
                    <a:pt x="3789" y="375"/>
                  </a:lnTo>
                  <a:lnTo>
                    <a:pt x="3789" y="375"/>
                  </a:lnTo>
                  <a:lnTo>
                    <a:pt x="3741" y="376"/>
                  </a:lnTo>
                  <a:lnTo>
                    <a:pt x="3694" y="379"/>
                  </a:lnTo>
                  <a:lnTo>
                    <a:pt x="3649" y="384"/>
                  </a:lnTo>
                  <a:lnTo>
                    <a:pt x="3603" y="390"/>
                  </a:lnTo>
                  <a:lnTo>
                    <a:pt x="3603" y="390"/>
                  </a:lnTo>
                  <a:lnTo>
                    <a:pt x="3593" y="369"/>
                  </a:lnTo>
                  <a:lnTo>
                    <a:pt x="3581" y="348"/>
                  </a:lnTo>
                  <a:lnTo>
                    <a:pt x="3567" y="328"/>
                  </a:lnTo>
                  <a:lnTo>
                    <a:pt x="3554" y="308"/>
                  </a:lnTo>
                  <a:lnTo>
                    <a:pt x="3538" y="289"/>
                  </a:lnTo>
                  <a:lnTo>
                    <a:pt x="3522" y="269"/>
                  </a:lnTo>
                  <a:lnTo>
                    <a:pt x="3505" y="251"/>
                  </a:lnTo>
                  <a:lnTo>
                    <a:pt x="3486" y="233"/>
                  </a:lnTo>
                  <a:lnTo>
                    <a:pt x="3468" y="216"/>
                  </a:lnTo>
                  <a:lnTo>
                    <a:pt x="3446" y="200"/>
                  </a:lnTo>
                  <a:lnTo>
                    <a:pt x="3425" y="183"/>
                  </a:lnTo>
                  <a:lnTo>
                    <a:pt x="3404" y="168"/>
                  </a:lnTo>
                  <a:lnTo>
                    <a:pt x="3380" y="153"/>
                  </a:lnTo>
                  <a:lnTo>
                    <a:pt x="3357" y="138"/>
                  </a:lnTo>
                  <a:lnTo>
                    <a:pt x="3332" y="124"/>
                  </a:lnTo>
                  <a:lnTo>
                    <a:pt x="3308" y="111"/>
                  </a:lnTo>
                  <a:lnTo>
                    <a:pt x="3280" y="99"/>
                  </a:lnTo>
                  <a:lnTo>
                    <a:pt x="3253" y="86"/>
                  </a:lnTo>
                  <a:lnTo>
                    <a:pt x="3226" y="74"/>
                  </a:lnTo>
                  <a:lnTo>
                    <a:pt x="3199" y="64"/>
                  </a:lnTo>
                  <a:lnTo>
                    <a:pt x="3169" y="55"/>
                  </a:lnTo>
                  <a:lnTo>
                    <a:pt x="3140" y="46"/>
                  </a:lnTo>
                  <a:lnTo>
                    <a:pt x="3110" y="37"/>
                  </a:lnTo>
                  <a:lnTo>
                    <a:pt x="3080" y="29"/>
                  </a:lnTo>
                  <a:lnTo>
                    <a:pt x="3048" y="23"/>
                  </a:lnTo>
                  <a:lnTo>
                    <a:pt x="3016" y="17"/>
                  </a:lnTo>
                  <a:lnTo>
                    <a:pt x="2984" y="12"/>
                  </a:lnTo>
                  <a:lnTo>
                    <a:pt x="2951" y="8"/>
                  </a:lnTo>
                  <a:lnTo>
                    <a:pt x="2918" y="5"/>
                  </a:lnTo>
                  <a:lnTo>
                    <a:pt x="2885" y="3"/>
                  </a:lnTo>
                  <a:lnTo>
                    <a:pt x="2850" y="2"/>
                  </a:lnTo>
                  <a:lnTo>
                    <a:pt x="2817" y="0"/>
                  </a:lnTo>
                  <a:lnTo>
                    <a:pt x="2817" y="0"/>
                  </a:lnTo>
                  <a:lnTo>
                    <a:pt x="2764" y="2"/>
                  </a:lnTo>
                  <a:lnTo>
                    <a:pt x="2713" y="5"/>
                  </a:lnTo>
                  <a:lnTo>
                    <a:pt x="2663" y="11"/>
                  </a:lnTo>
                  <a:lnTo>
                    <a:pt x="2615" y="17"/>
                  </a:lnTo>
                  <a:lnTo>
                    <a:pt x="2566" y="28"/>
                  </a:lnTo>
                  <a:lnTo>
                    <a:pt x="2519" y="38"/>
                  </a:lnTo>
                  <a:lnTo>
                    <a:pt x="2474" y="52"/>
                  </a:lnTo>
                  <a:lnTo>
                    <a:pt x="2430" y="65"/>
                  </a:lnTo>
                  <a:lnTo>
                    <a:pt x="2388" y="82"/>
                  </a:lnTo>
                  <a:lnTo>
                    <a:pt x="2347" y="100"/>
                  </a:lnTo>
                  <a:lnTo>
                    <a:pt x="2308" y="120"/>
                  </a:lnTo>
                  <a:lnTo>
                    <a:pt x="2270" y="141"/>
                  </a:lnTo>
                  <a:lnTo>
                    <a:pt x="2234" y="163"/>
                  </a:lnTo>
                  <a:lnTo>
                    <a:pt x="2201" y="188"/>
                  </a:lnTo>
                  <a:lnTo>
                    <a:pt x="2169" y="213"/>
                  </a:lnTo>
                  <a:lnTo>
                    <a:pt x="2141" y="239"/>
                  </a:lnTo>
                  <a:lnTo>
                    <a:pt x="2141" y="239"/>
                  </a:lnTo>
                  <a:lnTo>
                    <a:pt x="2092" y="222"/>
                  </a:lnTo>
                  <a:lnTo>
                    <a:pt x="2042" y="207"/>
                  </a:lnTo>
                  <a:lnTo>
                    <a:pt x="1990" y="195"/>
                  </a:lnTo>
                  <a:lnTo>
                    <a:pt x="1937" y="185"/>
                  </a:lnTo>
                  <a:lnTo>
                    <a:pt x="1882" y="177"/>
                  </a:lnTo>
                  <a:lnTo>
                    <a:pt x="1827" y="171"/>
                  </a:lnTo>
                  <a:lnTo>
                    <a:pt x="1771" y="166"/>
                  </a:lnTo>
                  <a:lnTo>
                    <a:pt x="1713" y="166"/>
                  </a:lnTo>
                  <a:lnTo>
                    <a:pt x="1713" y="166"/>
                  </a:lnTo>
                  <a:lnTo>
                    <a:pt x="1667" y="166"/>
                  </a:lnTo>
                  <a:lnTo>
                    <a:pt x="1620" y="169"/>
                  </a:lnTo>
                  <a:lnTo>
                    <a:pt x="1574" y="172"/>
                  </a:lnTo>
                  <a:lnTo>
                    <a:pt x="1529" y="178"/>
                  </a:lnTo>
                  <a:lnTo>
                    <a:pt x="1485" y="185"/>
                  </a:lnTo>
                  <a:lnTo>
                    <a:pt x="1443" y="194"/>
                  </a:lnTo>
                  <a:lnTo>
                    <a:pt x="1401" y="203"/>
                  </a:lnTo>
                  <a:lnTo>
                    <a:pt x="1360" y="215"/>
                  </a:lnTo>
                  <a:lnTo>
                    <a:pt x="1319" y="227"/>
                  </a:lnTo>
                  <a:lnTo>
                    <a:pt x="1280" y="240"/>
                  </a:lnTo>
                  <a:lnTo>
                    <a:pt x="1242" y="255"/>
                  </a:lnTo>
                  <a:lnTo>
                    <a:pt x="1206" y="272"/>
                  </a:lnTo>
                  <a:lnTo>
                    <a:pt x="1170" y="289"/>
                  </a:lnTo>
                  <a:lnTo>
                    <a:pt x="1135" y="307"/>
                  </a:lnTo>
                  <a:lnTo>
                    <a:pt x="1103" y="326"/>
                  </a:lnTo>
                  <a:lnTo>
                    <a:pt x="1072" y="348"/>
                  </a:lnTo>
                  <a:lnTo>
                    <a:pt x="1042" y="369"/>
                  </a:lnTo>
                  <a:lnTo>
                    <a:pt x="1013" y="391"/>
                  </a:lnTo>
                  <a:lnTo>
                    <a:pt x="986" y="414"/>
                  </a:lnTo>
                  <a:lnTo>
                    <a:pt x="960" y="438"/>
                  </a:lnTo>
                  <a:lnTo>
                    <a:pt x="937" y="464"/>
                  </a:lnTo>
                  <a:lnTo>
                    <a:pt x="915" y="489"/>
                  </a:lnTo>
                  <a:lnTo>
                    <a:pt x="895" y="517"/>
                  </a:lnTo>
                  <a:lnTo>
                    <a:pt x="877" y="544"/>
                  </a:lnTo>
                  <a:lnTo>
                    <a:pt x="860" y="571"/>
                  </a:lnTo>
                  <a:lnTo>
                    <a:pt x="847" y="600"/>
                  </a:lnTo>
                  <a:lnTo>
                    <a:pt x="835" y="630"/>
                  </a:lnTo>
                  <a:lnTo>
                    <a:pt x="824" y="660"/>
                  </a:lnTo>
                  <a:lnTo>
                    <a:pt x="817" y="690"/>
                  </a:lnTo>
                  <a:lnTo>
                    <a:pt x="811" y="720"/>
                  </a:lnTo>
                  <a:lnTo>
                    <a:pt x="808" y="752"/>
                  </a:lnTo>
                  <a:lnTo>
                    <a:pt x="806" y="784"/>
                  </a:lnTo>
                  <a:lnTo>
                    <a:pt x="806" y="784"/>
                  </a:lnTo>
                  <a:lnTo>
                    <a:pt x="806" y="812"/>
                  </a:lnTo>
                  <a:lnTo>
                    <a:pt x="809" y="839"/>
                  </a:lnTo>
                  <a:lnTo>
                    <a:pt x="814" y="868"/>
                  </a:lnTo>
                  <a:lnTo>
                    <a:pt x="821" y="895"/>
                  </a:lnTo>
                  <a:lnTo>
                    <a:pt x="829" y="921"/>
                  </a:lnTo>
                  <a:lnTo>
                    <a:pt x="838" y="948"/>
                  </a:lnTo>
                  <a:lnTo>
                    <a:pt x="850" y="974"/>
                  </a:lnTo>
                  <a:lnTo>
                    <a:pt x="863" y="999"/>
                  </a:lnTo>
                  <a:lnTo>
                    <a:pt x="863" y="999"/>
                  </a:lnTo>
                  <a:lnTo>
                    <a:pt x="833" y="1005"/>
                  </a:lnTo>
                  <a:lnTo>
                    <a:pt x="803" y="1013"/>
                  </a:lnTo>
                  <a:lnTo>
                    <a:pt x="746" y="1028"/>
                  </a:lnTo>
                  <a:lnTo>
                    <a:pt x="717" y="1039"/>
                  </a:lnTo>
                  <a:lnTo>
                    <a:pt x="690" y="1048"/>
                  </a:lnTo>
                  <a:lnTo>
                    <a:pt x="664" y="1058"/>
                  </a:lnTo>
                  <a:lnTo>
                    <a:pt x="638" y="1070"/>
                  </a:lnTo>
                  <a:lnTo>
                    <a:pt x="613" y="1082"/>
                  </a:lnTo>
                  <a:lnTo>
                    <a:pt x="589" y="1094"/>
                  </a:lnTo>
                  <a:lnTo>
                    <a:pt x="565" y="1108"/>
                  </a:lnTo>
                  <a:lnTo>
                    <a:pt x="542" y="1123"/>
                  </a:lnTo>
                  <a:lnTo>
                    <a:pt x="521" y="1137"/>
                  </a:lnTo>
                  <a:lnTo>
                    <a:pt x="500" y="1152"/>
                  </a:lnTo>
                  <a:lnTo>
                    <a:pt x="480" y="1168"/>
                  </a:lnTo>
                  <a:lnTo>
                    <a:pt x="460" y="1185"/>
                  </a:lnTo>
                  <a:lnTo>
                    <a:pt x="442" y="1202"/>
                  </a:lnTo>
                  <a:lnTo>
                    <a:pt x="424" y="1218"/>
                  </a:lnTo>
                  <a:lnTo>
                    <a:pt x="409" y="1236"/>
                  </a:lnTo>
                  <a:lnTo>
                    <a:pt x="392" y="1254"/>
                  </a:lnTo>
                  <a:lnTo>
                    <a:pt x="379" y="1273"/>
                  </a:lnTo>
                  <a:lnTo>
                    <a:pt x="365" y="1292"/>
                  </a:lnTo>
                  <a:lnTo>
                    <a:pt x="353" y="1312"/>
                  </a:lnTo>
                  <a:lnTo>
                    <a:pt x="343" y="1331"/>
                  </a:lnTo>
                  <a:lnTo>
                    <a:pt x="334" y="1353"/>
                  </a:lnTo>
                  <a:lnTo>
                    <a:pt x="324" y="1374"/>
                  </a:lnTo>
                  <a:lnTo>
                    <a:pt x="317" y="1395"/>
                  </a:lnTo>
                  <a:lnTo>
                    <a:pt x="311" y="1416"/>
                  </a:lnTo>
                  <a:lnTo>
                    <a:pt x="306" y="1437"/>
                  </a:lnTo>
                  <a:lnTo>
                    <a:pt x="303" y="1460"/>
                  </a:lnTo>
                  <a:lnTo>
                    <a:pt x="302" y="1481"/>
                  </a:lnTo>
                  <a:lnTo>
                    <a:pt x="300" y="1503"/>
                  </a:lnTo>
                  <a:lnTo>
                    <a:pt x="300" y="1503"/>
                  </a:lnTo>
                  <a:lnTo>
                    <a:pt x="302" y="1537"/>
                  </a:lnTo>
                  <a:lnTo>
                    <a:pt x="306" y="1568"/>
                  </a:lnTo>
                  <a:lnTo>
                    <a:pt x="314" y="1600"/>
                  </a:lnTo>
                  <a:lnTo>
                    <a:pt x="323" y="1630"/>
                  </a:lnTo>
                  <a:lnTo>
                    <a:pt x="323" y="1630"/>
                  </a:lnTo>
                  <a:lnTo>
                    <a:pt x="288" y="1651"/>
                  </a:lnTo>
                  <a:lnTo>
                    <a:pt x="254" y="1672"/>
                  </a:lnTo>
                  <a:lnTo>
                    <a:pt x="220" y="1697"/>
                  </a:lnTo>
                  <a:lnTo>
                    <a:pt x="190" y="1721"/>
                  </a:lnTo>
                  <a:lnTo>
                    <a:pt x="161" y="1746"/>
                  </a:lnTo>
                  <a:lnTo>
                    <a:pt x="134" y="1774"/>
                  </a:lnTo>
                  <a:lnTo>
                    <a:pt x="110" y="1801"/>
                  </a:lnTo>
                  <a:lnTo>
                    <a:pt x="87" y="1829"/>
                  </a:lnTo>
                  <a:lnTo>
                    <a:pt x="68" y="1860"/>
                  </a:lnTo>
                  <a:lnTo>
                    <a:pt x="51" y="1890"/>
                  </a:lnTo>
                  <a:lnTo>
                    <a:pt x="36" y="1921"/>
                  </a:lnTo>
                  <a:lnTo>
                    <a:pt x="23" y="1953"/>
                  </a:lnTo>
                  <a:lnTo>
                    <a:pt x="13" y="1985"/>
                  </a:lnTo>
                  <a:lnTo>
                    <a:pt x="6" y="2018"/>
                  </a:lnTo>
                  <a:lnTo>
                    <a:pt x="1" y="2053"/>
                  </a:lnTo>
                  <a:lnTo>
                    <a:pt x="0" y="2087"/>
                  </a:lnTo>
                  <a:lnTo>
                    <a:pt x="0" y="2087"/>
                  </a:lnTo>
                  <a:lnTo>
                    <a:pt x="1" y="2118"/>
                  </a:lnTo>
                  <a:lnTo>
                    <a:pt x="4" y="2146"/>
                  </a:lnTo>
                  <a:lnTo>
                    <a:pt x="10" y="2176"/>
                  </a:lnTo>
                  <a:lnTo>
                    <a:pt x="18" y="2205"/>
                  </a:lnTo>
                  <a:lnTo>
                    <a:pt x="27" y="2232"/>
                  </a:lnTo>
                  <a:lnTo>
                    <a:pt x="39" y="2261"/>
                  </a:lnTo>
                  <a:lnTo>
                    <a:pt x="53" y="2288"/>
                  </a:lnTo>
                  <a:lnTo>
                    <a:pt x="68" y="2314"/>
                  </a:lnTo>
                  <a:lnTo>
                    <a:pt x="84" y="2339"/>
                  </a:lnTo>
                  <a:lnTo>
                    <a:pt x="104" y="2365"/>
                  </a:lnTo>
                  <a:lnTo>
                    <a:pt x="124" y="2389"/>
                  </a:lnTo>
                  <a:lnTo>
                    <a:pt x="146" y="2413"/>
                  </a:lnTo>
                  <a:lnTo>
                    <a:pt x="170" y="2436"/>
                  </a:lnTo>
                  <a:lnTo>
                    <a:pt x="196" y="2459"/>
                  </a:lnTo>
                  <a:lnTo>
                    <a:pt x="223" y="2480"/>
                  </a:lnTo>
                  <a:lnTo>
                    <a:pt x="251" y="2499"/>
                  </a:lnTo>
                  <a:lnTo>
                    <a:pt x="281" y="2519"/>
                  </a:lnTo>
                  <a:lnTo>
                    <a:pt x="312" y="2537"/>
                  </a:lnTo>
                  <a:lnTo>
                    <a:pt x="344" y="2555"/>
                  </a:lnTo>
                  <a:lnTo>
                    <a:pt x="377" y="2570"/>
                  </a:lnTo>
                  <a:lnTo>
                    <a:pt x="412" y="2585"/>
                  </a:lnTo>
                  <a:lnTo>
                    <a:pt x="448" y="2601"/>
                  </a:lnTo>
                  <a:lnTo>
                    <a:pt x="484" y="2613"/>
                  </a:lnTo>
                  <a:lnTo>
                    <a:pt x="524" y="2625"/>
                  </a:lnTo>
                  <a:lnTo>
                    <a:pt x="561" y="2635"/>
                  </a:lnTo>
                  <a:lnTo>
                    <a:pt x="602" y="2644"/>
                  </a:lnTo>
                  <a:lnTo>
                    <a:pt x="643" y="2652"/>
                  </a:lnTo>
                  <a:lnTo>
                    <a:pt x="684" y="2658"/>
                  </a:lnTo>
                  <a:lnTo>
                    <a:pt x="726" y="2664"/>
                  </a:lnTo>
                  <a:lnTo>
                    <a:pt x="768" y="2667"/>
                  </a:lnTo>
                  <a:lnTo>
                    <a:pt x="812" y="2670"/>
                  </a:lnTo>
                  <a:lnTo>
                    <a:pt x="856" y="2670"/>
                  </a:lnTo>
                  <a:lnTo>
                    <a:pt x="856" y="2670"/>
                  </a:lnTo>
                  <a:lnTo>
                    <a:pt x="915" y="2668"/>
                  </a:lnTo>
                  <a:lnTo>
                    <a:pt x="915" y="2668"/>
                  </a:lnTo>
                  <a:lnTo>
                    <a:pt x="942" y="2682"/>
                  </a:lnTo>
                  <a:lnTo>
                    <a:pt x="969" y="2696"/>
                  </a:lnTo>
                  <a:lnTo>
                    <a:pt x="998" y="2708"/>
                  </a:lnTo>
                  <a:lnTo>
                    <a:pt x="1028" y="2718"/>
                  </a:lnTo>
                  <a:lnTo>
                    <a:pt x="1058" y="2729"/>
                  </a:lnTo>
                  <a:lnTo>
                    <a:pt x="1088" y="2738"/>
                  </a:lnTo>
                  <a:lnTo>
                    <a:pt x="1120" y="2747"/>
                  </a:lnTo>
                  <a:lnTo>
                    <a:pt x="1152" y="2754"/>
                  </a:lnTo>
                  <a:lnTo>
                    <a:pt x="1185" y="2762"/>
                  </a:lnTo>
                  <a:lnTo>
                    <a:pt x="1218" y="2768"/>
                  </a:lnTo>
                  <a:lnTo>
                    <a:pt x="1253" y="2774"/>
                  </a:lnTo>
                  <a:lnTo>
                    <a:pt x="1286" y="2779"/>
                  </a:lnTo>
                  <a:lnTo>
                    <a:pt x="1321" y="2782"/>
                  </a:lnTo>
                  <a:lnTo>
                    <a:pt x="1357" y="2785"/>
                  </a:lnTo>
                  <a:lnTo>
                    <a:pt x="1392" y="2786"/>
                  </a:lnTo>
                  <a:lnTo>
                    <a:pt x="1428" y="2786"/>
                  </a:lnTo>
                  <a:lnTo>
                    <a:pt x="1428" y="2786"/>
                  </a:lnTo>
                  <a:lnTo>
                    <a:pt x="1466" y="2786"/>
                  </a:lnTo>
                  <a:lnTo>
                    <a:pt x="1503" y="2783"/>
                  </a:lnTo>
                  <a:lnTo>
                    <a:pt x="1540" y="2782"/>
                  </a:lnTo>
                  <a:lnTo>
                    <a:pt x="1576" y="2777"/>
                  </a:lnTo>
                  <a:lnTo>
                    <a:pt x="1612" y="2773"/>
                  </a:lnTo>
                  <a:lnTo>
                    <a:pt x="1648" y="2767"/>
                  </a:lnTo>
                  <a:lnTo>
                    <a:pt x="1683" y="2760"/>
                  </a:lnTo>
                  <a:lnTo>
                    <a:pt x="1716" y="2751"/>
                  </a:lnTo>
                  <a:lnTo>
                    <a:pt x="1750" y="2744"/>
                  </a:lnTo>
                  <a:lnTo>
                    <a:pt x="1783" y="2733"/>
                  </a:lnTo>
                  <a:lnTo>
                    <a:pt x="1814" y="2723"/>
                  </a:lnTo>
                  <a:lnTo>
                    <a:pt x="1846" y="2712"/>
                  </a:lnTo>
                  <a:lnTo>
                    <a:pt x="1876" y="2700"/>
                  </a:lnTo>
                  <a:lnTo>
                    <a:pt x="1907" y="2687"/>
                  </a:lnTo>
                  <a:lnTo>
                    <a:pt x="1935" y="2673"/>
                  </a:lnTo>
                  <a:lnTo>
                    <a:pt x="1962" y="2658"/>
                  </a:lnTo>
                  <a:lnTo>
                    <a:pt x="1962" y="2658"/>
                  </a:lnTo>
                  <a:lnTo>
                    <a:pt x="2009" y="2673"/>
                  </a:lnTo>
                  <a:lnTo>
                    <a:pt x="2058" y="2687"/>
                  </a:lnTo>
                  <a:lnTo>
                    <a:pt x="2106" y="2700"/>
                  </a:lnTo>
                  <a:lnTo>
                    <a:pt x="2157" y="2712"/>
                  </a:lnTo>
                  <a:lnTo>
                    <a:pt x="2208" y="2723"/>
                  </a:lnTo>
                  <a:lnTo>
                    <a:pt x="2263" y="2733"/>
                  </a:lnTo>
                  <a:lnTo>
                    <a:pt x="2317" y="2744"/>
                  </a:lnTo>
                  <a:lnTo>
                    <a:pt x="2373" y="2751"/>
                  </a:lnTo>
                  <a:lnTo>
                    <a:pt x="2429" y="2760"/>
                  </a:lnTo>
                  <a:lnTo>
                    <a:pt x="2486" y="2767"/>
                  </a:lnTo>
                  <a:lnTo>
                    <a:pt x="2545" y="2773"/>
                  </a:lnTo>
                  <a:lnTo>
                    <a:pt x="2606" y="2777"/>
                  </a:lnTo>
                  <a:lnTo>
                    <a:pt x="2666" y="2782"/>
                  </a:lnTo>
                  <a:lnTo>
                    <a:pt x="2726" y="2783"/>
                  </a:lnTo>
                  <a:lnTo>
                    <a:pt x="2788" y="2786"/>
                  </a:lnTo>
                  <a:lnTo>
                    <a:pt x="2852" y="2786"/>
                  </a:lnTo>
                  <a:lnTo>
                    <a:pt x="2852" y="2786"/>
                  </a:lnTo>
                  <a:lnTo>
                    <a:pt x="2909" y="2786"/>
                  </a:lnTo>
                  <a:lnTo>
                    <a:pt x="2966" y="2785"/>
                  </a:lnTo>
                  <a:lnTo>
                    <a:pt x="3024" y="2782"/>
                  </a:lnTo>
                  <a:lnTo>
                    <a:pt x="3080" y="2779"/>
                  </a:lnTo>
                  <a:lnTo>
                    <a:pt x="3134" y="2774"/>
                  </a:lnTo>
                  <a:lnTo>
                    <a:pt x="3188" y="2770"/>
                  </a:lnTo>
                  <a:lnTo>
                    <a:pt x="3243" y="2764"/>
                  </a:lnTo>
                  <a:lnTo>
                    <a:pt x="3295" y="2757"/>
                  </a:lnTo>
                  <a:lnTo>
                    <a:pt x="3347" y="2750"/>
                  </a:lnTo>
                  <a:lnTo>
                    <a:pt x="3398" y="2741"/>
                  </a:lnTo>
                  <a:lnTo>
                    <a:pt x="3448" y="2732"/>
                  </a:lnTo>
                  <a:lnTo>
                    <a:pt x="3498" y="2723"/>
                  </a:lnTo>
                  <a:lnTo>
                    <a:pt x="3545" y="2712"/>
                  </a:lnTo>
                  <a:lnTo>
                    <a:pt x="3591" y="2700"/>
                  </a:lnTo>
                  <a:lnTo>
                    <a:pt x="3638" y="2690"/>
                  </a:lnTo>
                  <a:lnTo>
                    <a:pt x="3682" y="2676"/>
                  </a:lnTo>
                  <a:lnTo>
                    <a:pt x="3682" y="2676"/>
                  </a:lnTo>
                  <a:lnTo>
                    <a:pt x="3709" y="2690"/>
                  </a:lnTo>
                  <a:lnTo>
                    <a:pt x="3736" y="2700"/>
                  </a:lnTo>
                  <a:lnTo>
                    <a:pt x="3763" y="2712"/>
                  </a:lnTo>
                  <a:lnTo>
                    <a:pt x="3794" y="2723"/>
                  </a:lnTo>
                  <a:lnTo>
                    <a:pt x="3822" y="2732"/>
                  </a:lnTo>
                  <a:lnTo>
                    <a:pt x="3852" y="2741"/>
                  </a:lnTo>
                  <a:lnTo>
                    <a:pt x="3883" y="2750"/>
                  </a:lnTo>
                  <a:lnTo>
                    <a:pt x="3914" y="2757"/>
                  </a:lnTo>
                  <a:lnTo>
                    <a:pt x="3946" y="2764"/>
                  </a:lnTo>
                  <a:lnTo>
                    <a:pt x="3978" y="2770"/>
                  </a:lnTo>
                  <a:lnTo>
                    <a:pt x="4011" y="2774"/>
                  </a:lnTo>
                  <a:lnTo>
                    <a:pt x="4044" y="2779"/>
                  </a:lnTo>
                  <a:lnTo>
                    <a:pt x="4077" y="2782"/>
                  </a:lnTo>
                  <a:lnTo>
                    <a:pt x="4112" y="2785"/>
                  </a:lnTo>
                  <a:lnTo>
                    <a:pt x="4147" y="2786"/>
                  </a:lnTo>
                  <a:lnTo>
                    <a:pt x="4182" y="2786"/>
                  </a:lnTo>
                  <a:lnTo>
                    <a:pt x="4182" y="2786"/>
                  </a:lnTo>
                  <a:lnTo>
                    <a:pt x="4224" y="2785"/>
                  </a:lnTo>
                  <a:lnTo>
                    <a:pt x="4266" y="2783"/>
                  </a:lnTo>
                  <a:lnTo>
                    <a:pt x="4308" y="2780"/>
                  </a:lnTo>
                  <a:lnTo>
                    <a:pt x="4349" y="2774"/>
                  </a:lnTo>
                  <a:lnTo>
                    <a:pt x="4388" y="2768"/>
                  </a:lnTo>
                  <a:lnTo>
                    <a:pt x="4429" y="2762"/>
                  </a:lnTo>
                  <a:lnTo>
                    <a:pt x="4467" y="2753"/>
                  </a:lnTo>
                  <a:lnTo>
                    <a:pt x="4505" y="2742"/>
                  </a:lnTo>
                  <a:lnTo>
                    <a:pt x="4542" y="2732"/>
                  </a:lnTo>
                  <a:lnTo>
                    <a:pt x="4579" y="2720"/>
                  </a:lnTo>
                  <a:lnTo>
                    <a:pt x="4613" y="2706"/>
                  </a:lnTo>
                  <a:lnTo>
                    <a:pt x="4648" y="2693"/>
                  </a:lnTo>
                  <a:lnTo>
                    <a:pt x="4680" y="2676"/>
                  </a:lnTo>
                  <a:lnTo>
                    <a:pt x="4713" y="2661"/>
                  </a:lnTo>
                  <a:lnTo>
                    <a:pt x="4743" y="2643"/>
                  </a:lnTo>
                  <a:lnTo>
                    <a:pt x="4772" y="2625"/>
                  </a:lnTo>
                  <a:lnTo>
                    <a:pt x="4801" y="2605"/>
                  </a:lnTo>
                  <a:lnTo>
                    <a:pt x="4828" y="2585"/>
                  </a:lnTo>
                  <a:lnTo>
                    <a:pt x="4853" y="2564"/>
                  </a:lnTo>
                  <a:lnTo>
                    <a:pt x="4878" y="2543"/>
                  </a:lnTo>
                  <a:lnTo>
                    <a:pt x="4900" y="2521"/>
                  </a:lnTo>
                  <a:lnTo>
                    <a:pt x="4920" y="2498"/>
                  </a:lnTo>
                  <a:lnTo>
                    <a:pt x="4939" y="2474"/>
                  </a:lnTo>
                  <a:lnTo>
                    <a:pt x="4958" y="2448"/>
                  </a:lnTo>
                  <a:lnTo>
                    <a:pt x="4974" y="2424"/>
                  </a:lnTo>
                  <a:lnTo>
                    <a:pt x="4989" y="2398"/>
                  </a:lnTo>
                  <a:lnTo>
                    <a:pt x="5001" y="2371"/>
                  </a:lnTo>
                  <a:lnTo>
                    <a:pt x="5012" y="2344"/>
                  </a:lnTo>
                  <a:lnTo>
                    <a:pt x="5021" y="2317"/>
                  </a:lnTo>
                  <a:lnTo>
                    <a:pt x="5028" y="2290"/>
                  </a:lnTo>
                  <a:lnTo>
                    <a:pt x="5033" y="2261"/>
                  </a:lnTo>
                  <a:lnTo>
                    <a:pt x="5036" y="2232"/>
                  </a:lnTo>
                  <a:lnTo>
                    <a:pt x="5036" y="2232"/>
                  </a:lnTo>
                  <a:lnTo>
                    <a:pt x="5087" y="2213"/>
                  </a:lnTo>
                  <a:lnTo>
                    <a:pt x="5136" y="2192"/>
                  </a:lnTo>
                  <a:lnTo>
                    <a:pt x="5182" y="2167"/>
                  </a:lnTo>
                  <a:lnTo>
                    <a:pt x="5226" y="2142"/>
                  </a:lnTo>
                  <a:lnTo>
                    <a:pt x="5267" y="2115"/>
                  </a:lnTo>
                  <a:lnTo>
                    <a:pt x="5305" y="2084"/>
                  </a:lnTo>
                  <a:lnTo>
                    <a:pt x="5341" y="2054"/>
                  </a:lnTo>
                  <a:lnTo>
                    <a:pt x="5373" y="2021"/>
                  </a:lnTo>
                  <a:lnTo>
                    <a:pt x="5401" y="1986"/>
                  </a:lnTo>
                  <a:lnTo>
                    <a:pt x="5427" y="1952"/>
                  </a:lnTo>
                  <a:lnTo>
                    <a:pt x="5439" y="1932"/>
                  </a:lnTo>
                  <a:lnTo>
                    <a:pt x="5450" y="1914"/>
                  </a:lnTo>
                  <a:lnTo>
                    <a:pt x="5459" y="1896"/>
                  </a:lnTo>
                  <a:lnTo>
                    <a:pt x="5468" y="1876"/>
                  </a:lnTo>
                  <a:lnTo>
                    <a:pt x="5475" y="1857"/>
                  </a:lnTo>
                  <a:lnTo>
                    <a:pt x="5483" y="1837"/>
                  </a:lnTo>
                  <a:lnTo>
                    <a:pt x="5487" y="1816"/>
                  </a:lnTo>
                  <a:lnTo>
                    <a:pt x="5493" y="1796"/>
                  </a:lnTo>
                  <a:lnTo>
                    <a:pt x="5496" y="1775"/>
                  </a:lnTo>
                  <a:lnTo>
                    <a:pt x="5499" y="1755"/>
                  </a:lnTo>
                  <a:lnTo>
                    <a:pt x="5501" y="1734"/>
                  </a:lnTo>
                  <a:lnTo>
                    <a:pt x="5501" y="1713"/>
                  </a:lnTo>
                  <a:lnTo>
                    <a:pt x="5501" y="1713"/>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11" name="Freeform 6"/>
            <p:cNvSpPr>
              <a:spLocks/>
            </p:cNvSpPr>
            <p:nvPr/>
          </p:nvSpPr>
          <p:spPr bwMode="auto">
            <a:xfrm>
              <a:off x="7237412" y="1524000"/>
              <a:ext cx="1705626" cy="843824"/>
            </a:xfrm>
            <a:custGeom>
              <a:avLst/>
              <a:gdLst/>
              <a:ahLst/>
              <a:cxnLst>
                <a:cxn ang="0">
                  <a:pos x="4589" y="1021"/>
                </a:cxn>
                <a:cxn ang="0">
                  <a:pos x="4618" y="875"/>
                </a:cxn>
                <a:cxn ang="0">
                  <a:pos x="4567" y="680"/>
                </a:cxn>
                <a:cxn ang="0">
                  <a:pos x="4428" y="516"/>
                </a:cxn>
                <a:cxn ang="0">
                  <a:pos x="4218" y="392"/>
                </a:cxn>
                <a:cxn ang="0">
                  <a:pos x="3957" y="321"/>
                </a:cxn>
                <a:cxn ang="0">
                  <a:pos x="3721" y="312"/>
                </a:cxn>
                <a:cxn ang="0">
                  <a:pos x="3495" y="347"/>
                </a:cxn>
                <a:cxn ang="0">
                  <a:pos x="3297" y="421"/>
                </a:cxn>
                <a:cxn ang="0">
                  <a:pos x="3184" y="289"/>
                </a:cxn>
                <a:cxn ang="0">
                  <a:pos x="3004" y="161"/>
                </a:cxn>
                <a:cxn ang="0">
                  <a:pos x="2784" y="68"/>
                </a:cxn>
                <a:cxn ang="0">
                  <a:pos x="2532" y="12"/>
                </a:cxn>
                <a:cxn ang="0">
                  <a:pos x="2281" y="0"/>
                </a:cxn>
                <a:cxn ang="0">
                  <a:pos x="1925" y="55"/>
                </a:cxn>
                <a:cxn ang="0">
                  <a:pos x="1626" y="187"/>
                </a:cxn>
                <a:cxn ang="0">
                  <a:pos x="1407" y="375"/>
                </a:cxn>
                <a:cxn ang="0">
                  <a:pos x="1292" y="609"/>
                </a:cxn>
                <a:cxn ang="0">
                  <a:pos x="1286" y="796"/>
                </a:cxn>
                <a:cxn ang="0">
                  <a:pos x="1288" y="925"/>
                </a:cxn>
                <a:cxn ang="0">
                  <a:pos x="1061" y="979"/>
                </a:cxn>
                <a:cxn ang="0">
                  <a:pos x="874" y="1077"/>
                </a:cxn>
                <a:cxn ang="0">
                  <a:pos x="738" y="1208"/>
                </a:cxn>
                <a:cxn ang="0">
                  <a:pos x="667" y="1365"/>
                </a:cxn>
                <a:cxn ang="0">
                  <a:pos x="625" y="1460"/>
                </a:cxn>
                <a:cxn ang="0">
                  <a:pos x="397" y="1530"/>
                </a:cxn>
                <a:cxn ang="0">
                  <a:pos x="211" y="1638"/>
                </a:cxn>
                <a:cxn ang="0">
                  <a:pos x="77" y="1780"/>
                </a:cxn>
                <a:cxn ang="0">
                  <a:pos x="8" y="1946"/>
                </a:cxn>
                <a:cxn ang="0">
                  <a:pos x="11" y="2111"/>
                </a:cxn>
                <a:cxn ang="0">
                  <a:pos x="104" y="2301"/>
                </a:cxn>
                <a:cxn ang="0">
                  <a:pos x="281" y="2455"/>
                </a:cxn>
                <a:cxn ang="0">
                  <a:pos x="524" y="2561"/>
                </a:cxn>
                <a:cxn ang="0">
                  <a:pos x="812" y="2606"/>
                </a:cxn>
                <a:cxn ang="0">
                  <a:pos x="998" y="2642"/>
                </a:cxn>
                <a:cxn ang="0">
                  <a:pos x="1218" y="2704"/>
                </a:cxn>
                <a:cxn ang="0">
                  <a:pos x="1428" y="2722"/>
                </a:cxn>
                <a:cxn ang="0">
                  <a:pos x="1682" y="2695"/>
                </a:cxn>
                <a:cxn ang="0">
                  <a:pos x="1907" y="2622"/>
                </a:cxn>
                <a:cxn ang="0">
                  <a:pos x="2157" y="2648"/>
                </a:cxn>
                <a:cxn ang="0">
                  <a:pos x="2545" y="2708"/>
                </a:cxn>
                <a:cxn ang="0">
                  <a:pos x="2909" y="2720"/>
                </a:cxn>
                <a:cxn ang="0">
                  <a:pos x="3296" y="2692"/>
                </a:cxn>
                <a:cxn ang="0">
                  <a:pos x="3637" y="2624"/>
                </a:cxn>
                <a:cxn ang="0">
                  <a:pos x="3822" y="2668"/>
                </a:cxn>
                <a:cxn ang="0">
                  <a:pos x="4044" y="2714"/>
                </a:cxn>
                <a:cxn ang="0">
                  <a:pos x="4266" y="2719"/>
                </a:cxn>
                <a:cxn ang="0">
                  <a:pos x="4542" y="2668"/>
                </a:cxn>
                <a:cxn ang="0">
                  <a:pos x="4772" y="2561"/>
                </a:cxn>
                <a:cxn ang="0">
                  <a:pos x="4940" y="2408"/>
                </a:cxn>
                <a:cxn ang="0">
                  <a:pos x="5029" y="2224"/>
                </a:cxn>
                <a:cxn ang="0">
                  <a:pos x="5226" y="2078"/>
                </a:cxn>
                <a:cxn ang="0">
                  <a:pos x="5439" y="1868"/>
                </a:cxn>
                <a:cxn ang="0">
                  <a:pos x="5494" y="1732"/>
                </a:cxn>
                <a:cxn ang="0">
                  <a:pos x="5497" y="1589"/>
                </a:cxn>
                <a:cxn ang="0">
                  <a:pos x="5417" y="1396"/>
                </a:cxn>
                <a:cxn ang="0">
                  <a:pos x="5250" y="1236"/>
                </a:cxn>
                <a:cxn ang="0">
                  <a:pos x="5017" y="1122"/>
                </a:cxn>
                <a:cxn ang="0">
                  <a:pos x="4733" y="1068"/>
                </a:cxn>
              </a:cxnLst>
              <a:rect l="0" t="0" r="r" b="b"/>
              <a:pathLst>
                <a:path w="5501" h="2722">
                  <a:moveTo>
                    <a:pt x="4645" y="1065"/>
                  </a:moveTo>
                  <a:lnTo>
                    <a:pt x="4645" y="1065"/>
                  </a:lnTo>
                  <a:lnTo>
                    <a:pt x="4606" y="1065"/>
                  </a:lnTo>
                  <a:lnTo>
                    <a:pt x="4568" y="1068"/>
                  </a:lnTo>
                  <a:lnTo>
                    <a:pt x="4568" y="1068"/>
                  </a:lnTo>
                  <a:lnTo>
                    <a:pt x="4579" y="1045"/>
                  </a:lnTo>
                  <a:lnTo>
                    <a:pt x="4589" y="1021"/>
                  </a:lnTo>
                  <a:lnTo>
                    <a:pt x="4597" y="999"/>
                  </a:lnTo>
                  <a:lnTo>
                    <a:pt x="4604" y="975"/>
                  </a:lnTo>
                  <a:lnTo>
                    <a:pt x="4610" y="950"/>
                  </a:lnTo>
                  <a:lnTo>
                    <a:pt x="4613" y="925"/>
                  </a:lnTo>
                  <a:lnTo>
                    <a:pt x="4616" y="901"/>
                  </a:lnTo>
                  <a:lnTo>
                    <a:pt x="4618" y="875"/>
                  </a:lnTo>
                  <a:lnTo>
                    <a:pt x="4618" y="875"/>
                  </a:lnTo>
                  <a:lnTo>
                    <a:pt x="4616" y="846"/>
                  </a:lnTo>
                  <a:lnTo>
                    <a:pt x="4613" y="818"/>
                  </a:lnTo>
                  <a:lnTo>
                    <a:pt x="4607" y="789"/>
                  </a:lnTo>
                  <a:lnTo>
                    <a:pt x="4600" y="762"/>
                  </a:lnTo>
                  <a:lnTo>
                    <a:pt x="4591" y="733"/>
                  </a:lnTo>
                  <a:lnTo>
                    <a:pt x="4580" y="707"/>
                  </a:lnTo>
                  <a:lnTo>
                    <a:pt x="4567" y="680"/>
                  </a:lnTo>
                  <a:lnTo>
                    <a:pt x="4552" y="655"/>
                  </a:lnTo>
                  <a:lnTo>
                    <a:pt x="4535" y="630"/>
                  </a:lnTo>
                  <a:lnTo>
                    <a:pt x="4517" y="606"/>
                  </a:lnTo>
                  <a:lnTo>
                    <a:pt x="4497" y="582"/>
                  </a:lnTo>
                  <a:lnTo>
                    <a:pt x="4476" y="560"/>
                  </a:lnTo>
                  <a:lnTo>
                    <a:pt x="4453" y="537"/>
                  </a:lnTo>
                  <a:lnTo>
                    <a:pt x="4428" y="516"/>
                  </a:lnTo>
                  <a:lnTo>
                    <a:pt x="4402" y="495"/>
                  </a:lnTo>
                  <a:lnTo>
                    <a:pt x="4375" y="475"/>
                  </a:lnTo>
                  <a:lnTo>
                    <a:pt x="4346" y="457"/>
                  </a:lnTo>
                  <a:lnTo>
                    <a:pt x="4316" y="439"/>
                  </a:lnTo>
                  <a:lnTo>
                    <a:pt x="4284" y="422"/>
                  </a:lnTo>
                  <a:lnTo>
                    <a:pt x="4253" y="407"/>
                  </a:lnTo>
                  <a:lnTo>
                    <a:pt x="4218" y="392"/>
                  </a:lnTo>
                  <a:lnTo>
                    <a:pt x="4183" y="378"/>
                  </a:lnTo>
                  <a:lnTo>
                    <a:pt x="4148" y="366"/>
                  </a:lnTo>
                  <a:lnTo>
                    <a:pt x="4112" y="354"/>
                  </a:lnTo>
                  <a:lnTo>
                    <a:pt x="4074" y="345"/>
                  </a:lnTo>
                  <a:lnTo>
                    <a:pt x="4035" y="336"/>
                  </a:lnTo>
                  <a:lnTo>
                    <a:pt x="3996" y="329"/>
                  </a:lnTo>
                  <a:lnTo>
                    <a:pt x="3957" y="321"/>
                  </a:lnTo>
                  <a:lnTo>
                    <a:pt x="3916" y="317"/>
                  </a:lnTo>
                  <a:lnTo>
                    <a:pt x="3874" y="314"/>
                  </a:lnTo>
                  <a:lnTo>
                    <a:pt x="3831" y="311"/>
                  </a:lnTo>
                  <a:lnTo>
                    <a:pt x="3789" y="311"/>
                  </a:lnTo>
                  <a:lnTo>
                    <a:pt x="3789" y="311"/>
                  </a:lnTo>
                  <a:lnTo>
                    <a:pt x="3754" y="311"/>
                  </a:lnTo>
                  <a:lnTo>
                    <a:pt x="3721" y="312"/>
                  </a:lnTo>
                  <a:lnTo>
                    <a:pt x="3687" y="315"/>
                  </a:lnTo>
                  <a:lnTo>
                    <a:pt x="3653" y="318"/>
                  </a:lnTo>
                  <a:lnTo>
                    <a:pt x="3622" y="323"/>
                  </a:lnTo>
                  <a:lnTo>
                    <a:pt x="3588" y="327"/>
                  </a:lnTo>
                  <a:lnTo>
                    <a:pt x="3557" y="333"/>
                  </a:lnTo>
                  <a:lnTo>
                    <a:pt x="3525" y="339"/>
                  </a:lnTo>
                  <a:lnTo>
                    <a:pt x="3495" y="347"/>
                  </a:lnTo>
                  <a:lnTo>
                    <a:pt x="3465" y="356"/>
                  </a:lnTo>
                  <a:lnTo>
                    <a:pt x="3436" y="365"/>
                  </a:lnTo>
                  <a:lnTo>
                    <a:pt x="3406" y="374"/>
                  </a:lnTo>
                  <a:lnTo>
                    <a:pt x="3379" y="384"/>
                  </a:lnTo>
                  <a:lnTo>
                    <a:pt x="3350" y="397"/>
                  </a:lnTo>
                  <a:lnTo>
                    <a:pt x="3323" y="409"/>
                  </a:lnTo>
                  <a:lnTo>
                    <a:pt x="3297" y="421"/>
                  </a:lnTo>
                  <a:lnTo>
                    <a:pt x="3297" y="421"/>
                  </a:lnTo>
                  <a:lnTo>
                    <a:pt x="3280" y="398"/>
                  </a:lnTo>
                  <a:lnTo>
                    <a:pt x="3264" y="375"/>
                  </a:lnTo>
                  <a:lnTo>
                    <a:pt x="3246" y="353"/>
                  </a:lnTo>
                  <a:lnTo>
                    <a:pt x="3226" y="332"/>
                  </a:lnTo>
                  <a:lnTo>
                    <a:pt x="3205" y="311"/>
                  </a:lnTo>
                  <a:lnTo>
                    <a:pt x="3184" y="289"/>
                  </a:lnTo>
                  <a:lnTo>
                    <a:pt x="3161" y="270"/>
                  </a:lnTo>
                  <a:lnTo>
                    <a:pt x="3137" y="250"/>
                  </a:lnTo>
                  <a:lnTo>
                    <a:pt x="3113" y="231"/>
                  </a:lnTo>
                  <a:lnTo>
                    <a:pt x="3087" y="212"/>
                  </a:lnTo>
                  <a:lnTo>
                    <a:pt x="3060" y="196"/>
                  </a:lnTo>
                  <a:lnTo>
                    <a:pt x="3033" y="178"/>
                  </a:lnTo>
                  <a:lnTo>
                    <a:pt x="3004" y="161"/>
                  </a:lnTo>
                  <a:lnTo>
                    <a:pt x="2975" y="146"/>
                  </a:lnTo>
                  <a:lnTo>
                    <a:pt x="2945" y="131"/>
                  </a:lnTo>
                  <a:lnTo>
                    <a:pt x="2915" y="117"/>
                  </a:lnTo>
                  <a:lnTo>
                    <a:pt x="2883" y="104"/>
                  </a:lnTo>
                  <a:lnTo>
                    <a:pt x="2850" y="90"/>
                  </a:lnTo>
                  <a:lnTo>
                    <a:pt x="2817" y="78"/>
                  </a:lnTo>
                  <a:lnTo>
                    <a:pt x="2784" y="68"/>
                  </a:lnTo>
                  <a:lnTo>
                    <a:pt x="2749" y="57"/>
                  </a:lnTo>
                  <a:lnTo>
                    <a:pt x="2714" y="46"/>
                  </a:lnTo>
                  <a:lnTo>
                    <a:pt x="2680" y="39"/>
                  </a:lnTo>
                  <a:lnTo>
                    <a:pt x="2643" y="30"/>
                  </a:lnTo>
                  <a:lnTo>
                    <a:pt x="2606" y="24"/>
                  </a:lnTo>
                  <a:lnTo>
                    <a:pt x="2569" y="16"/>
                  </a:lnTo>
                  <a:lnTo>
                    <a:pt x="2532" y="12"/>
                  </a:lnTo>
                  <a:lnTo>
                    <a:pt x="2492" y="7"/>
                  </a:lnTo>
                  <a:lnTo>
                    <a:pt x="2455" y="4"/>
                  </a:lnTo>
                  <a:lnTo>
                    <a:pt x="2415" y="1"/>
                  </a:lnTo>
                  <a:lnTo>
                    <a:pt x="2376" y="0"/>
                  </a:lnTo>
                  <a:lnTo>
                    <a:pt x="2335" y="0"/>
                  </a:lnTo>
                  <a:lnTo>
                    <a:pt x="2335" y="0"/>
                  </a:lnTo>
                  <a:lnTo>
                    <a:pt x="2281" y="0"/>
                  </a:lnTo>
                  <a:lnTo>
                    <a:pt x="2228" y="3"/>
                  </a:lnTo>
                  <a:lnTo>
                    <a:pt x="2175" y="7"/>
                  </a:lnTo>
                  <a:lnTo>
                    <a:pt x="2123" y="13"/>
                  </a:lnTo>
                  <a:lnTo>
                    <a:pt x="2073" y="22"/>
                  </a:lnTo>
                  <a:lnTo>
                    <a:pt x="2021" y="31"/>
                  </a:lnTo>
                  <a:lnTo>
                    <a:pt x="1973" y="43"/>
                  </a:lnTo>
                  <a:lnTo>
                    <a:pt x="1925" y="55"/>
                  </a:lnTo>
                  <a:lnTo>
                    <a:pt x="1878" y="71"/>
                  </a:lnTo>
                  <a:lnTo>
                    <a:pt x="1833" y="86"/>
                  </a:lnTo>
                  <a:lnTo>
                    <a:pt x="1789" y="104"/>
                  </a:lnTo>
                  <a:lnTo>
                    <a:pt x="1745" y="122"/>
                  </a:lnTo>
                  <a:lnTo>
                    <a:pt x="1704" y="143"/>
                  </a:lnTo>
                  <a:lnTo>
                    <a:pt x="1664" y="164"/>
                  </a:lnTo>
                  <a:lnTo>
                    <a:pt x="1626" y="187"/>
                  </a:lnTo>
                  <a:lnTo>
                    <a:pt x="1590" y="211"/>
                  </a:lnTo>
                  <a:lnTo>
                    <a:pt x="1553" y="235"/>
                  </a:lnTo>
                  <a:lnTo>
                    <a:pt x="1520" y="261"/>
                  </a:lnTo>
                  <a:lnTo>
                    <a:pt x="1490" y="288"/>
                  </a:lnTo>
                  <a:lnTo>
                    <a:pt x="1460" y="317"/>
                  </a:lnTo>
                  <a:lnTo>
                    <a:pt x="1433" y="345"/>
                  </a:lnTo>
                  <a:lnTo>
                    <a:pt x="1407" y="375"/>
                  </a:lnTo>
                  <a:lnTo>
                    <a:pt x="1384" y="407"/>
                  </a:lnTo>
                  <a:lnTo>
                    <a:pt x="1363" y="439"/>
                  </a:lnTo>
                  <a:lnTo>
                    <a:pt x="1344" y="472"/>
                  </a:lnTo>
                  <a:lnTo>
                    <a:pt x="1327" y="505"/>
                  </a:lnTo>
                  <a:lnTo>
                    <a:pt x="1313" y="540"/>
                  </a:lnTo>
                  <a:lnTo>
                    <a:pt x="1301" y="575"/>
                  </a:lnTo>
                  <a:lnTo>
                    <a:pt x="1292" y="609"/>
                  </a:lnTo>
                  <a:lnTo>
                    <a:pt x="1285" y="646"/>
                  </a:lnTo>
                  <a:lnTo>
                    <a:pt x="1282" y="682"/>
                  </a:lnTo>
                  <a:lnTo>
                    <a:pt x="1280" y="719"/>
                  </a:lnTo>
                  <a:lnTo>
                    <a:pt x="1280" y="719"/>
                  </a:lnTo>
                  <a:lnTo>
                    <a:pt x="1280" y="745"/>
                  </a:lnTo>
                  <a:lnTo>
                    <a:pt x="1282" y="771"/>
                  </a:lnTo>
                  <a:lnTo>
                    <a:pt x="1286" y="796"/>
                  </a:lnTo>
                  <a:lnTo>
                    <a:pt x="1291" y="822"/>
                  </a:lnTo>
                  <a:lnTo>
                    <a:pt x="1297" y="848"/>
                  </a:lnTo>
                  <a:lnTo>
                    <a:pt x="1304" y="872"/>
                  </a:lnTo>
                  <a:lnTo>
                    <a:pt x="1312" y="896"/>
                  </a:lnTo>
                  <a:lnTo>
                    <a:pt x="1322" y="920"/>
                  </a:lnTo>
                  <a:lnTo>
                    <a:pt x="1322" y="920"/>
                  </a:lnTo>
                  <a:lnTo>
                    <a:pt x="1288" y="925"/>
                  </a:lnTo>
                  <a:lnTo>
                    <a:pt x="1253" y="929"/>
                  </a:lnTo>
                  <a:lnTo>
                    <a:pt x="1220" y="935"/>
                  </a:lnTo>
                  <a:lnTo>
                    <a:pt x="1187" y="943"/>
                  </a:lnTo>
                  <a:lnTo>
                    <a:pt x="1153" y="950"/>
                  </a:lnTo>
                  <a:lnTo>
                    <a:pt x="1122" y="959"/>
                  </a:lnTo>
                  <a:lnTo>
                    <a:pt x="1091" y="968"/>
                  </a:lnTo>
                  <a:lnTo>
                    <a:pt x="1061" y="979"/>
                  </a:lnTo>
                  <a:lnTo>
                    <a:pt x="1031" y="991"/>
                  </a:lnTo>
                  <a:lnTo>
                    <a:pt x="1002" y="1003"/>
                  </a:lnTo>
                  <a:lnTo>
                    <a:pt x="975" y="1017"/>
                  </a:lnTo>
                  <a:lnTo>
                    <a:pt x="948" y="1030"/>
                  </a:lnTo>
                  <a:lnTo>
                    <a:pt x="922" y="1045"/>
                  </a:lnTo>
                  <a:lnTo>
                    <a:pt x="897" y="1061"/>
                  </a:lnTo>
                  <a:lnTo>
                    <a:pt x="874" y="1077"/>
                  </a:lnTo>
                  <a:lnTo>
                    <a:pt x="850" y="1094"/>
                  </a:lnTo>
                  <a:lnTo>
                    <a:pt x="829" y="1112"/>
                  </a:lnTo>
                  <a:lnTo>
                    <a:pt x="808" y="1130"/>
                  </a:lnTo>
                  <a:lnTo>
                    <a:pt x="790" y="1148"/>
                  </a:lnTo>
                  <a:lnTo>
                    <a:pt x="771" y="1168"/>
                  </a:lnTo>
                  <a:lnTo>
                    <a:pt x="753" y="1189"/>
                  </a:lnTo>
                  <a:lnTo>
                    <a:pt x="738" y="1208"/>
                  </a:lnTo>
                  <a:lnTo>
                    <a:pt x="723" y="1230"/>
                  </a:lnTo>
                  <a:lnTo>
                    <a:pt x="711" y="1252"/>
                  </a:lnTo>
                  <a:lnTo>
                    <a:pt x="699" y="1273"/>
                  </a:lnTo>
                  <a:lnTo>
                    <a:pt x="688" y="1296"/>
                  </a:lnTo>
                  <a:lnTo>
                    <a:pt x="681" y="1319"/>
                  </a:lnTo>
                  <a:lnTo>
                    <a:pt x="673" y="1343"/>
                  </a:lnTo>
                  <a:lnTo>
                    <a:pt x="667" y="1365"/>
                  </a:lnTo>
                  <a:lnTo>
                    <a:pt x="663" y="1389"/>
                  </a:lnTo>
                  <a:lnTo>
                    <a:pt x="661" y="1415"/>
                  </a:lnTo>
                  <a:lnTo>
                    <a:pt x="660" y="1439"/>
                  </a:lnTo>
                  <a:lnTo>
                    <a:pt x="660" y="1439"/>
                  </a:lnTo>
                  <a:lnTo>
                    <a:pt x="661" y="1454"/>
                  </a:lnTo>
                  <a:lnTo>
                    <a:pt x="661" y="1454"/>
                  </a:lnTo>
                  <a:lnTo>
                    <a:pt x="625" y="1460"/>
                  </a:lnTo>
                  <a:lnTo>
                    <a:pt x="590" y="1468"/>
                  </a:lnTo>
                  <a:lnTo>
                    <a:pt x="557" y="1476"/>
                  </a:lnTo>
                  <a:lnTo>
                    <a:pt x="524" y="1485"/>
                  </a:lnTo>
                  <a:lnTo>
                    <a:pt x="491" y="1495"/>
                  </a:lnTo>
                  <a:lnTo>
                    <a:pt x="459" y="1506"/>
                  </a:lnTo>
                  <a:lnTo>
                    <a:pt x="429" y="1518"/>
                  </a:lnTo>
                  <a:lnTo>
                    <a:pt x="397" y="1530"/>
                  </a:lnTo>
                  <a:lnTo>
                    <a:pt x="368" y="1543"/>
                  </a:lnTo>
                  <a:lnTo>
                    <a:pt x="340" y="1557"/>
                  </a:lnTo>
                  <a:lnTo>
                    <a:pt x="312" y="1572"/>
                  </a:lnTo>
                  <a:lnTo>
                    <a:pt x="285" y="1589"/>
                  </a:lnTo>
                  <a:lnTo>
                    <a:pt x="260" y="1604"/>
                  </a:lnTo>
                  <a:lnTo>
                    <a:pt x="236" y="1622"/>
                  </a:lnTo>
                  <a:lnTo>
                    <a:pt x="211" y="1638"/>
                  </a:lnTo>
                  <a:lnTo>
                    <a:pt x="189" y="1658"/>
                  </a:lnTo>
                  <a:lnTo>
                    <a:pt x="168" y="1676"/>
                  </a:lnTo>
                  <a:lnTo>
                    <a:pt x="146" y="1696"/>
                  </a:lnTo>
                  <a:lnTo>
                    <a:pt x="127" y="1717"/>
                  </a:lnTo>
                  <a:lnTo>
                    <a:pt x="109" y="1738"/>
                  </a:lnTo>
                  <a:lnTo>
                    <a:pt x="92" y="1759"/>
                  </a:lnTo>
                  <a:lnTo>
                    <a:pt x="77" y="1780"/>
                  </a:lnTo>
                  <a:lnTo>
                    <a:pt x="63" y="1803"/>
                  </a:lnTo>
                  <a:lnTo>
                    <a:pt x="50" y="1826"/>
                  </a:lnTo>
                  <a:lnTo>
                    <a:pt x="39" y="1850"/>
                  </a:lnTo>
                  <a:lnTo>
                    <a:pt x="29" y="1872"/>
                  </a:lnTo>
                  <a:lnTo>
                    <a:pt x="20" y="1897"/>
                  </a:lnTo>
                  <a:lnTo>
                    <a:pt x="14" y="1921"/>
                  </a:lnTo>
                  <a:lnTo>
                    <a:pt x="8" y="1946"/>
                  </a:lnTo>
                  <a:lnTo>
                    <a:pt x="3" y="1972"/>
                  </a:lnTo>
                  <a:lnTo>
                    <a:pt x="2" y="1996"/>
                  </a:lnTo>
                  <a:lnTo>
                    <a:pt x="0" y="2023"/>
                  </a:lnTo>
                  <a:lnTo>
                    <a:pt x="0" y="2023"/>
                  </a:lnTo>
                  <a:lnTo>
                    <a:pt x="2" y="2052"/>
                  </a:lnTo>
                  <a:lnTo>
                    <a:pt x="5" y="2082"/>
                  </a:lnTo>
                  <a:lnTo>
                    <a:pt x="11" y="2111"/>
                  </a:lnTo>
                  <a:lnTo>
                    <a:pt x="18" y="2140"/>
                  </a:lnTo>
                  <a:lnTo>
                    <a:pt x="27" y="2168"/>
                  </a:lnTo>
                  <a:lnTo>
                    <a:pt x="39" y="2195"/>
                  </a:lnTo>
                  <a:lnTo>
                    <a:pt x="53" y="2223"/>
                  </a:lnTo>
                  <a:lnTo>
                    <a:pt x="68" y="2250"/>
                  </a:lnTo>
                  <a:lnTo>
                    <a:pt x="85" y="2275"/>
                  </a:lnTo>
                  <a:lnTo>
                    <a:pt x="104" y="2301"/>
                  </a:lnTo>
                  <a:lnTo>
                    <a:pt x="124" y="2325"/>
                  </a:lnTo>
                  <a:lnTo>
                    <a:pt x="146" y="2349"/>
                  </a:lnTo>
                  <a:lnTo>
                    <a:pt x="171" y="2372"/>
                  </a:lnTo>
                  <a:lnTo>
                    <a:pt x="196" y="2393"/>
                  </a:lnTo>
                  <a:lnTo>
                    <a:pt x="223" y="2414"/>
                  </a:lnTo>
                  <a:lnTo>
                    <a:pt x="251" y="2435"/>
                  </a:lnTo>
                  <a:lnTo>
                    <a:pt x="281" y="2455"/>
                  </a:lnTo>
                  <a:lnTo>
                    <a:pt x="312" y="2473"/>
                  </a:lnTo>
                  <a:lnTo>
                    <a:pt x="344" y="2490"/>
                  </a:lnTo>
                  <a:lnTo>
                    <a:pt x="377" y="2506"/>
                  </a:lnTo>
                  <a:lnTo>
                    <a:pt x="412" y="2521"/>
                  </a:lnTo>
                  <a:lnTo>
                    <a:pt x="448" y="2535"/>
                  </a:lnTo>
                  <a:lnTo>
                    <a:pt x="485" y="2548"/>
                  </a:lnTo>
                  <a:lnTo>
                    <a:pt x="524" y="2561"/>
                  </a:lnTo>
                  <a:lnTo>
                    <a:pt x="562" y="2571"/>
                  </a:lnTo>
                  <a:lnTo>
                    <a:pt x="602" y="2580"/>
                  </a:lnTo>
                  <a:lnTo>
                    <a:pt x="643" y="2588"/>
                  </a:lnTo>
                  <a:lnTo>
                    <a:pt x="684" y="2594"/>
                  </a:lnTo>
                  <a:lnTo>
                    <a:pt x="726" y="2600"/>
                  </a:lnTo>
                  <a:lnTo>
                    <a:pt x="768" y="2603"/>
                  </a:lnTo>
                  <a:lnTo>
                    <a:pt x="812" y="2606"/>
                  </a:lnTo>
                  <a:lnTo>
                    <a:pt x="856" y="2606"/>
                  </a:lnTo>
                  <a:lnTo>
                    <a:pt x="856" y="2606"/>
                  </a:lnTo>
                  <a:lnTo>
                    <a:pt x="913" y="2604"/>
                  </a:lnTo>
                  <a:lnTo>
                    <a:pt x="913" y="2604"/>
                  </a:lnTo>
                  <a:lnTo>
                    <a:pt x="942" y="2618"/>
                  </a:lnTo>
                  <a:lnTo>
                    <a:pt x="969" y="2630"/>
                  </a:lnTo>
                  <a:lnTo>
                    <a:pt x="998" y="2642"/>
                  </a:lnTo>
                  <a:lnTo>
                    <a:pt x="1028" y="2654"/>
                  </a:lnTo>
                  <a:lnTo>
                    <a:pt x="1058" y="2665"/>
                  </a:lnTo>
                  <a:lnTo>
                    <a:pt x="1088" y="2674"/>
                  </a:lnTo>
                  <a:lnTo>
                    <a:pt x="1120" y="2683"/>
                  </a:lnTo>
                  <a:lnTo>
                    <a:pt x="1152" y="2690"/>
                  </a:lnTo>
                  <a:lnTo>
                    <a:pt x="1185" y="2698"/>
                  </a:lnTo>
                  <a:lnTo>
                    <a:pt x="1218" y="2704"/>
                  </a:lnTo>
                  <a:lnTo>
                    <a:pt x="1253" y="2708"/>
                  </a:lnTo>
                  <a:lnTo>
                    <a:pt x="1286" y="2713"/>
                  </a:lnTo>
                  <a:lnTo>
                    <a:pt x="1321" y="2717"/>
                  </a:lnTo>
                  <a:lnTo>
                    <a:pt x="1357" y="2719"/>
                  </a:lnTo>
                  <a:lnTo>
                    <a:pt x="1392" y="2720"/>
                  </a:lnTo>
                  <a:lnTo>
                    <a:pt x="1428" y="2722"/>
                  </a:lnTo>
                  <a:lnTo>
                    <a:pt x="1428" y="2722"/>
                  </a:lnTo>
                  <a:lnTo>
                    <a:pt x="1466" y="2720"/>
                  </a:lnTo>
                  <a:lnTo>
                    <a:pt x="1504" y="2719"/>
                  </a:lnTo>
                  <a:lnTo>
                    <a:pt x="1540" y="2716"/>
                  </a:lnTo>
                  <a:lnTo>
                    <a:pt x="1576" y="2713"/>
                  </a:lnTo>
                  <a:lnTo>
                    <a:pt x="1612" y="2708"/>
                  </a:lnTo>
                  <a:lnTo>
                    <a:pt x="1647" y="2702"/>
                  </a:lnTo>
                  <a:lnTo>
                    <a:pt x="1682" y="2695"/>
                  </a:lnTo>
                  <a:lnTo>
                    <a:pt x="1716" y="2687"/>
                  </a:lnTo>
                  <a:lnTo>
                    <a:pt x="1750" y="2678"/>
                  </a:lnTo>
                  <a:lnTo>
                    <a:pt x="1783" y="2669"/>
                  </a:lnTo>
                  <a:lnTo>
                    <a:pt x="1815" y="2659"/>
                  </a:lnTo>
                  <a:lnTo>
                    <a:pt x="1846" y="2648"/>
                  </a:lnTo>
                  <a:lnTo>
                    <a:pt x="1876" y="2634"/>
                  </a:lnTo>
                  <a:lnTo>
                    <a:pt x="1907" y="2622"/>
                  </a:lnTo>
                  <a:lnTo>
                    <a:pt x="1935" y="2609"/>
                  </a:lnTo>
                  <a:lnTo>
                    <a:pt x="1963" y="2594"/>
                  </a:lnTo>
                  <a:lnTo>
                    <a:pt x="1963" y="2594"/>
                  </a:lnTo>
                  <a:lnTo>
                    <a:pt x="2009" y="2609"/>
                  </a:lnTo>
                  <a:lnTo>
                    <a:pt x="2058" y="2622"/>
                  </a:lnTo>
                  <a:lnTo>
                    <a:pt x="2106" y="2634"/>
                  </a:lnTo>
                  <a:lnTo>
                    <a:pt x="2157" y="2648"/>
                  </a:lnTo>
                  <a:lnTo>
                    <a:pt x="2209" y="2659"/>
                  </a:lnTo>
                  <a:lnTo>
                    <a:pt x="2263" y="2669"/>
                  </a:lnTo>
                  <a:lnTo>
                    <a:pt x="2317" y="2678"/>
                  </a:lnTo>
                  <a:lnTo>
                    <a:pt x="2373" y="2687"/>
                  </a:lnTo>
                  <a:lnTo>
                    <a:pt x="2429" y="2695"/>
                  </a:lnTo>
                  <a:lnTo>
                    <a:pt x="2486" y="2702"/>
                  </a:lnTo>
                  <a:lnTo>
                    <a:pt x="2545" y="2708"/>
                  </a:lnTo>
                  <a:lnTo>
                    <a:pt x="2606" y="2713"/>
                  </a:lnTo>
                  <a:lnTo>
                    <a:pt x="2666" y="2716"/>
                  </a:lnTo>
                  <a:lnTo>
                    <a:pt x="2726" y="2719"/>
                  </a:lnTo>
                  <a:lnTo>
                    <a:pt x="2788" y="2720"/>
                  </a:lnTo>
                  <a:lnTo>
                    <a:pt x="2852" y="2722"/>
                  </a:lnTo>
                  <a:lnTo>
                    <a:pt x="2852" y="2722"/>
                  </a:lnTo>
                  <a:lnTo>
                    <a:pt x="2909" y="2720"/>
                  </a:lnTo>
                  <a:lnTo>
                    <a:pt x="2966" y="2719"/>
                  </a:lnTo>
                  <a:lnTo>
                    <a:pt x="3024" y="2717"/>
                  </a:lnTo>
                  <a:lnTo>
                    <a:pt x="3080" y="2714"/>
                  </a:lnTo>
                  <a:lnTo>
                    <a:pt x="3134" y="2710"/>
                  </a:lnTo>
                  <a:lnTo>
                    <a:pt x="3188" y="2705"/>
                  </a:lnTo>
                  <a:lnTo>
                    <a:pt x="3243" y="2699"/>
                  </a:lnTo>
                  <a:lnTo>
                    <a:pt x="3296" y="2692"/>
                  </a:lnTo>
                  <a:lnTo>
                    <a:pt x="3347" y="2686"/>
                  </a:lnTo>
                  <a:lnTo>
                    <a:pt x="3398" y="2677"/>
                  </a:lnTo>
                  <a:lnTo>
                    <a:pt x="3448" y="2668"/>
                  </a:lnTo>
                  <a:lnTo>
                    <a:pt x="3498" y="2659"/>
                  </a:lnTo>
                  <a:lnTo>
                    <a:pt x="3545" y="2648"/>
                  </a:lnTo>
                  <a:lnTo>
                    <a:pt x="3591" y="2636"/>
                  </a:lnTo>
                  <a:lnTo>
                    <a:pt x="3637" y="2624"/>
                  </a:lnTo>
                  <a:lnTo>
                    <a:pt x="3682" y="2612"/>
                  </a:lnTo>
                  <a:lnTo>
                    <a:pt x="3682" y="2612"/>
                  </a:lnTo>
                  <a:lnTo>
                    <a:pt x="3709" y="2624"/>
                  </a:lnTo>
                  <a:lnTo>
                    <a:pt x="3736" y="2636"/>
                  </a:lnTo>
                  <a:lnTo>
                    <a:pt x="3764" y="2648"/>
                  </a:lnTo>
                  <a:lnTo>
                    <a:pt x="3794" y="2659"/>
                  </a:lnTo>
                  <a:lnTo>
                    <a:pt x="3822" y="2668"/>
                  </a:lnTo>
                  <a:lnTo>
                    <a:pt x="3853" y="2677"/>
                  </a:lnTo>
                  <a:lnTo>
                    <a:pt x="3883" y="2686"/>
                  </a:lnTo>
                  <a:lnTo>
                    <a:pt x="3914" y="2692"/>
                  </a:lnTo>
                  <a:lnTo>
                    <a:pt x="3946" y="2699"/>
                  </a:lnTo>
                  <a:lnTo>
                    <a:pt x="3978" y="2705"/>
                  </a:lnTo>
                  <a:lnTo>
                    <a:pt x="4011" y="2710"/>
                  </a:lnTo>
                  <a:lnTo>
                    <a:pt x="4044" y="2714"/>
                  </a:lnTo>
                  <a:lnTo>
                    <a:pt x="4078" y="2717"/>
                  </a:lnTo>
                  <a:lnTo>
                    <a:pt x="4112" y="2719"/>
                  </a:lnTo>
                  <a:lnTo>
                    <a:pt x="4147" y="2720"/>
                  </a:lnTo>
                  <a:lnTo>
                    <a:pt x="4182" y="2722"/>
                  </a:lnTo>
                  <a:lnTo>
                    <a:pt x="4182" y="2722"/>
                  </a:lnTo>
                  <a:lnTo>
                    <a:pt x="4224" y="2720"/>
                  </a:lnTo>
                  <a:lnTo>
                    <a:pt x="4266" y="2719"/>
                  </a:lnTo>
                  <a:lnTo>
                    <a:pt x="4308" y="2714"/>
                  </a:lnTo>
                  <a:lnTo>
                    <a:pt x="4349" y="2710"/>
                  </a:lnTo>
                  <a:lnTo>
                    <a:pt x="4388" y="2704"/>
                  </a:lnTo>
                  <a:lnTo>
                    <a:pt x="4429" y="2696"/>
                  </a:lnTo>
                  <a:lnTo>
                    <a:pt x="4467" y="2689"/>
                  </a:lnTo>
                  <a:lnTo>
                    <a:pt x="4505" y="2678"/>
                  </a:lnTo>
                  <a:lnTo>
                    <a:pt x="4542" y="2668"/>
                  </a:lnTo>
                  <a:lnTo>
                    <a:pt x="4579" y="2656"/>
                  </a:lnTo>
                  <a:lnTo>
                    <a:pt x="4613" y="2642"/>
                  </a:lnTo>
                  <a:lnTo>
                    <a:pt x="4648" y="2627"/>
                  </a:lnTo>
                  <a:lnTo>
                    <a:pt x="4680" y="2612"/>
                  </a:lnTo>
                  <a:lnTo>
                    <a:pt x="4712" y="2595"/>
                  </a:lnTo>
                  <a:lnTo>
                    <a:pt x="4743" y="2579"/>
                  </a:lnTo>
                  <a:lnTo>
                    <a:pt x="4772" y="2561"/>
                  </a:lnTo>
                  <a:lnTo>
                    <a:pt x="4801" y="2541"/>
                  </a:lnTo>
                  <a:lnTo>
                    <a:pt x="4828" y="2521"/>
                  </a:lnTo>
                  <a:lnTo>
                    <a:pt x="4853" y="2500"/>
                  </a:lnTo>
                  <a:lnTo>
                    <a:pt x="4878" y="2479"/>
                  </a:lnTo>
                  <a:lnTo>
                    <a:pt x="4899" y="2456"/>
                  </a:lnTo>
                  <a:lnTo>
                    <a:pt x="4920" y="2432"/>
                  </a:lnTo>
                  <a:lnTo>
                    <a:pt x="4940" y="2408"/>
                  </a:lnTo>
                  <a:lnTo>
                    <a:pt x="4958" y="2384"/>
                  </a:lnTo>
                  <a:lnTo>
                    <a:pt x="4974" y="2358"/>
                  </a:lnTo>
                  <a:lnTo>
                    <a:pt x="4988" y="2333"/>
                  </a:lnTo>
                  <a:lnTo>
                    <a:pt x="5001" y="2307"/>
                  </a:lnTo>
                  <a:lnTo>
                    <a:pt x="5012" y="2280"/>
                  </a:lnTo>
                  <a:lnTo>
                    <a:pt x="5021" y="2253"/>
                  </a:lnTo>
                  <a:lnTo>
                    <a:pt x="5029" y="2224"/>
                  </a:lnTo>
                  <a:lnTo>
                    <a:pt x="5033" y="2197"/>
                  </a:lnTo>
                  <a:lnTo>
                    <a:pt x="5036" y="2168"/>
                  </a:lnTo>
                  <a:lnTo>
                    <a:pt x="5036" y="2168"/>
                  </a:lnTo>
                  <a:lnTo>
                    <a:pt x="5087" y="2149"/>
                  </a:lnTo>
                  <a:lnTo>
                    <a:pt x="5136" y="2127"/>
                  </a:lnTo>
                  <a:lnTo>
                    <a:pt x="5183" y="2103"/>
                  </a:lnTo>
                  <a:lnTo>
                    <a:pt x="5226" y="2078"/>
                  </a:lnTo>
                  <a:lnTo>
                    <a:pt x="5267" y="2050"/>
                  </a:lnTo>
                  <a:lnTo>
                    <a:pt x="5305" y="2020"/>
                  </a:lnTo>
                  <a:lnTo>
                    <a:pt x="5340" y="1989"/>
                  </a:lnTo>
                  <a:lnTo>
                    <a:pt x="5373" y="1957"/>
                  </a:lnTo>
                  <a:lnTo>
                    <a:pt x="5401" y="1922"/>
                  </a:lnTo>
                  <a:lnTo>
                    <a:pt x="5427" y="1886"/>
                  </a:lnTo>
                  <a:lnTo>
                    <a:pt x="5439" y="1868"/>
                  </a:lnTo>
                  <a:lnTo>
                    <a:pt x="5450" y="1850"/>
                  </a:lnTo>
                  <a:lnTo>
                    <a:pt x="5459" y="1830"/>
                  </a:lnTo>
                  <a:lnTo>
                    <a:pt x="5468" y="1812"/>
                  </a:lnTo>
                  <a:lnTo>
                    <a:pt x="5475" y="1792"/>
                  </a:lnTo>
                  <a:lnTo>
                    <a:pt x="5483" y="1773"/>
                  </a:lnTo>
                  <a:lnTo>
                    <a:pt x="5488" y="1752"/>
                  </a:lnTo>
                  <a:lnTo>
                    <a:pt x="5494" y="1732"/>
                  </a:lnTo>
                  <a:lnTo>
                    <a:pt x="5497" y="1711"/>
                  </a:lnTo>
                  <a:lnTo>
                    <a:pt x="5500" y="1691"/>
                  </a:lnTo>
                  <a:lnTo>
                    <a:pt x="5501" y="1670"/>
                  </a:lnTo>
                  <a:lnTo>
                    <a:pt x="5501" y="1649"/>
                  </a:lnTo>
                  <a:lnTo>
                    <a:pt x="5501" y="1649"/>
                  </a:lnTo>
                  <a:lnTo>
                    <a:pt x="5501" y="1619"/>
                  </a:lnTo>
                  <a:lnTo>
                    <a:pt x="5497" y="1589"/>
                  </a:lnTo>
                  <a:lnTo>
                    <a:pt x="5492" y="1560"/>
                  </a:lnTo>
                  <a:lnTo>
                    <a:pt x="5484" y="1531"/>
                  </a:lnTo>
                  <a:lnTo>
                    <a:pt x="5474" y="1503"/>
                  </a:lnTo>
                  <a:lnTo>
                    <a:pt x="5463" y="1476"/>
                  </a:lnTo>
                  <a:lnTo>
                    <a:pt x="5450" y="1448"/>
                  </a:lnTo>
                  <a:lnTo>
                    <a:pt x="5435" y="1421"/>
                  </a:lnTo>
                  <a:lnTo>
                    <a:pt x="5417" y="1396"/>
                  </a:lnTo>
                  <a:lnTo>
                    <a:pt x="5398" y="1370"/>
                  </a:lnTo>
                  <a:lnTo>
                    <a:pt x="5377" y="1346"/>
                  </a:lnTo>
                  <a:lnTo>
                    <a:pt x="5355" y="1323"/>
                  </a:lnTo>
                  <a:lnTo>
                    <a:pt x="5332" y="1299"/>
                  </a:lnTo>
                  <a:lnTo>
                    <a:pt x="5306" y="1278"/>
                  </a:lnTo>
                  <a:lnTo>
                    <a:pt x="5279" y="1257"/>
                  </a:lnTo>
                  <a:lnTo>
                    <a:pt x="5250" y="1236"/>
                  </a:lnTo>
                  <a:lnTo>
                    <a:pt x="5220" y="1216"/>
                  </a:lnTo>
                  <a:lnTo>
                    <a:pt x="5190" y="1198"/>
                  </a:lnTo>
                  <a:lnTo>
                    <a:pt x="5157" y="1181"/>
                  </a:lnTo>
                  <a:lnTo>
                    <a:pt x="5124" y="1165"/>
                  </a:lnTo>
                  <a:lnTo>
                    <a:pt x="5089" y="1150"/>
                  </a:lnTo>
                  <a:lnTo>
                    <a:pt x="5053" y="1136"/>
                  </a:lnTo>
                  <a:lnTo>
                    <a:pt x="5017" y="1122"/>
                  </a:lnTo>
                  <a:lnTo>
                    <a:pt x="4979" y="1110"/>
                  </a:lnTo>
                  <a:lnTo>
                    <a:pt x="4940" y="1101"/>
                  </a:lnTo>
                  <a:lnTo>
                    <a:pt x="4900" y="1091"/>
                  </a:lnTo>
                  <a:lnTo>
                    <a:pt x="4860" y="1083"/>
                  </a:lnTo>
                  <a:lnTo>
                    <a:pt x="4817" y="1077"/>
                  </a:lnTo>
                  <a:lnTo>
                    <a:pt x="4775" y="1073"/>
                  </a:lnTo>
                  <a:lnTo>
                    <a:pt x="4733" y="1068"/>
                  </a:lnTo>
                  <a:lnTo>
                    <a:pt x="4689" y="1067"/>
                  </a:lnTo>
                  <a:lnTo>
                    <a:pt x="4645" y="1065"/>
                  </a:lnTo>
                  <a:lnTo>
                    <a:pt x="4645" y="1065"/>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14" name="Freeform 7"/>
            <p:cNvSpPr>
              <a:spLocks/>
            </p:cNvSpPr>
            <p:nvPr/>
          </p:nvSpPr>
          <p:spPr bwMode="auto">
            <a:xfrm>
              <a:off x="-304800" y="1981200"/>
              <a:ext cx="1219200" cy="733770"/>
            </a:xfrm>
            <a:custGeom>
              <a:avLst/>
              <a:gdLst/>
              <a:ahLst/>
              <a:cxnLst>
                <a:cxn ang="0">
                  <a:pos x="3413" y="684"/>
                </a:cxn>
                <a:cxn ang="0">
                  <a:pos x="3351" y="570"/>
                </a:cxn>
                <a:cxn ang="0">
                  <a:pos x="3256" y="472"/>
                </a:cxn>
                <a:cxn ang="0">
                  <a:pos x="3131" y="391"/>
                </a:cxn>
                <a:cxn ang="0">
                  <a:pos x="2981" y="330"/>
                </a:cxn>
                <a:cxn ang="0">
                  <a:pos x="2812" y="294"/>
                </a:cxn>
                <a:cxn ang="0">
                  <a:pos x="2667" y="285"/>
                </a:cxn>
                <a:cxn ang="0">
                  <a:pos x="2507" y="296"/>
                </a:cxn>
                <a:cxn ang="0">
                  <a:pos x="2365" y="247"/>
                </a:cxn>
                <a:cxn ang="0">
                  <a:pos x="2183" y="110"/>
                </a:cxn>
                <a:cxn ang="0">
                  <a:pos x="1938" y="24"/>
                </a:cxn>
                <a:cxn ang="0">
                  <a:pos x="1713" y="0"/>
                </a:cxn>
                <a:cxn ang="0">
                  <a:pos x="1521" y="17"/>
                </a:cxn>
                <a:cxn ang="0">
                  <a:pos x="1346" y="63"/>
                </a:cxn>
                <a:cxn ang="0">
                  <a:pos x="1197" y="136"/>
                </a:cxn>
                <a:cxn ang="0">
                  <a:pos x="1076" y="231"/>
                </a:cxn>
                <a:cxn ang="0">
                  <a:pos x="992" y="344"/>
                </a:cxn>
                <a:cxn ang="0">
                  <a:pos x="948" y="471"/>
                </a:cxn>
                <a:cxn ang="0">
                  <a:pos x="945" y="527"/>
                </a:cxn>
                <a:cxn ang="0">
                  <a:pos x="770" y="527"/>
                </a:cxn>
                <a:cxn ang="0">
                  <a:pos x="563" y="560"/>
                </a:cxn>
                <a:cxn ang="0">
                  <a:pos x="377" y="623"/>
                </a:cxn>
                <a:cxn ang="0">
                  <a:pos x="223" y="715"/>
                </a:cxn>
                <a:cxn ang="0">
                  <a:pos x="104" y="830"/>
                </a:cxn>
                <a:cxn ang="0">
                  <a:pos x="27" y="961"/>
                </a:cxn>
                <a:cxn ang="0">
                  <a:pos x="0" y="1108"/>
                </a:cxn>
                <a:cxn ang="0">
                  <a:pos x="18" y="1225"/>
                </a:cxn>
                <a:cxn ang="0">
                  <a:pos x="84" y="1361"/>
                </a:cxn>
                <a:cxn ang="0">
                  <a:pos x="196" y="1479"/>
                </a:cxn>
                <a:cxn ang="0">
                  <a:pos x="344" y="1575"/>
                </a:cxn>
                <a:cxn ang="0">
                  <a:pos x="524" y="1645"/>
                </a:cxn>
                <a:cxn ang="0">
                  <a:pos x="726" y="1684"/>
                </a:cxn>
                <a:cxn ang="0">
                  <a:pos x="919" y="1689"/>
                </a:cxn>
                <a:cxn ang="0">
                  <a:pos x="1211" y="1639"/>
                </a:cxn>
                <a:cxn ang="0">
                  <a:pos x="1368" y="1631"/>
                </a:cxn>
                <a:cxn ang="0">
                  <a:pos x="1515" y="1690"/>
                </a:cxn>
                <a:cxn ang="0">
                  <a:pos x="1685" y="1726"/>
                </a:cxn>
                <a:cxn ang="0">
                  <a:pos x="1829" y="1735"/>
                </a:cxn>
                <a:cxn ang="0">
                  <a:pos x="2044" y="1716"/>
                </a:cxn>
                <a:cxn ang="0">
                  <a:pos x="2236" y="1657"/>
                </a:cxn>
                <a:cxn ang="0">
                  <a:pos x="2394" y="1566"/>
                </a:cxn>
                <a:cxn ang="0">
                  <a:pos x="2503" y="1589"/>
                </a:cxn>
                <a:cxn ang="0">
                  <a:pos x="2655" y="1645"/>
                </a:cxn>
                <a:cxn ang="0">
                  <a:pos x="2827" y="1675"/>
                </a:cxn>
                <a:cxn ang="0">
                  <a:pos x="2975" y="1680"/>
                </a:cxn>
                <a:cxn ang="0">
                  <a:pos x="3165" y="1657"/>
                </a:cxn>
                <a:cxn ang="0">
                  <a:pos x="3335" y="1604"/>
                </a:cxn>
                <a:cxn ang="0">
                  <a:pos x="3479" y="1527"/>
                </a:cxn>
                <a:cxn ang="0">
                  <a:pos x="3593" y="1428"/>
                </a:cxn>
                <a:cxn ang="0">
                  <a:pos x="3670" y="1313"/>
                </a:cxn>
                <a:cxn ang="0">
                  <a:pos x="3703" y="1183"/>
                </a:cxn>
                <a:cxn ang="0">
                  <a:pos x="3694" y="1068"/>
                </a:cxn>
                <a:cxn ang="0">
                  <a:pos x="3630" y="933"/>
                </a:cxn>
                <a:cxn ang="0">
                  <a:pos x="3519" y="815"/>
                </a:cxn>
              </a:cxnLst>
              <a:rect l="0" t="0" r="r" b="b"/>
              <a:pathLst>
                <a:path w="3704" h="1735">
                  <a:moveTo>
                    <a:pt x="3431" y="756"/>
                  </a:moveTo>
                  <a:lnTo>
                    <a:pt x="3431" y="756"/>
                  </a:lnTo>
                  <a:lnTo>
                    <a:pt x="3427" y="732"/>
                  </a:lnTo>
                  <a:lnTo>
                    <a:pt x="3421" y="708"/>
                  </a:lnTo>
                  <a:lnTo>
                    <a:pt x="3413" y="684"/>
                  </a:lnTo>
                  <a:lnTo>
                    <a:pt x="3404" y="659"/>
                  </a:lnTo>
                  <a:lnTo>
                    <a:pt x="3393" y="637"/>
                  </a:lnTo>
                  <a:lnTo>
                    <a:pt x="3381" y="614"/>
                  </a:lnTo>
                  <a:lnTo>
                    <a:pt x="3368" y="593"/>
                  </a:lnTo>
                  <a:lnTo>
                    <a:pt x="3351" y="570"/>
                  </a:lnTo>
                  <a:lnTo>
                    <a:pt x="3336" y="549"/>
                  </a:lnTo>
                  <a:lnTo>
                    <a:pt x="3318" y="530"/>
                  </a:lnTo>
                  <a:lnTo>
                    <a:pt x="3298" y="510"/>
                  </a:lnTo>
                  <a:lnTo>
                    <a:pt x="3277" y="490"/>
                  </a:lnTo>
                  <a:lnTo>
                    <a:pt x="3256" y="472"/>
                  </a:lnTo>
                  <a:lnTo>
                    <a:pt x="3233" y="454"/>
                  </a:lnTo>
                  <a:lnTo>
                    <a:pt x="3209" y="438"/>
                  </a:lnTo>
                  <a:lnTo>
                    <a:pt x="3184" y="421"/>
                  </a:lnTo>
                  <a:lnTo>
                    <a:pt x="3158" y="406"/>
                  </a:lnTo>
                  <a:lnTo>
                    <a:pt x="3131" y="391"/>
                  </a:lnTo>
                  <a:lnTo>
                    <a:pt x="3104" y="377"/>
                  </a:lnTo>
                  <a:lnTo>
                    <a:pt x="3073" y="364"/>
                  </a:lnTo>
                  <a:lnTo>
                    <a:pt x="3043" y="352"/>
                  </a:lnTo>
                  <a:lnTo>
                    <a:pt x="3013" y="341"/>
                  </a:lnTo>
                  <a:lnTo>
                    <a:pt x="2981" y="330"/>
                  </a:lnTo>
                  <a:lnTo>
                    <a:pt x="2950" y="321"/>
                  </a:lnTo>
                  <a:lnTo>
                    <a:pt x="2916" y="312"/>
                  </a:lnTo>
                  <a:lnTo>
                    <a:pt x="2882" y="305"/>
                  </a:lnTo>
                  <a:lnTo>
                    <a:pt x="2848" y="299"/>
                  </a:lnTo>
                  <a:lnTo>
                    <a:pt x="2812" y="294"/>
                  </a:lnTo>
                  <a:lnTo>
                    <a:pt x="2778" y="290"/>
                  </a:lnTo>
                  <a:lnTo>
                    <a:pt x="2741" y="287"/>
                  </a:lnTo>
                  <a:lnTo>
                    <a:pt x="2704" y="285"/>
                  </a:lnTo>
                  <a:lnTo>
                    <a:pt x="2667" y="285"/>
                  </a:lnTo>
                  <a:lnTo>
                    <a:pt x="2667" y="285"/>
                  </a:lnTo>
                  <a:lnTo>
                    <a:pt x="2634" y="285"/>
                  </a:lnTo>
                  <a:lnTo>
                    <a:pt x="2602" y="287"/>
                  </a:lnTo>
                  <a:lnTo>
                    <a:pt x="2569" y="288"/>
                  </a:lnTo>
                  <a:lnTo>
                    <a:pt x="2537" y="293"/>
                  </a:lnTo>
                  <a:lnTo>
                    <a:pt x="2507" y="296"/>
                  </a:lnTo>
                  <a:lnTo>
                    <a:pt x="2476" y="300"/>
                  </a:lnTo>
                  <a:lnTo>
                    <a:pt x="2417" y="314"/>
                  </a:lnTo>
                  <a:lnTo>
                    <a:pt x="2417" y="314"/>
                  </a:lnTo>
                  <a:lnTo>
                    <a:pt x="2393" y="279"/>
                  </a:lnTo>
                  <a:lnTo>
                    <a:pt x="2365" y="247"/>
                  </a:lnTo>
                  <a:lnTo>
                    <a:pt x="2334" y="216"/>
                  </a:lnTo>
                  <a:lnTo>
                    <a:pt x="2300" y="187"/>
                  </a:lnTo>
                  <a:lnTo>
                    <a:pt x="2264" y="158"/>
                  </a:lnTo>
                  <a:lnTo>
                    <a:pt x="2225" y="133"/>
                  </a:lnTo>
                  <a:lnTo>
                    <a:pt x="2183" y="110"/>
                  </a:lnTo>
                  <a:lnTo>
                    <a:pt x="2137" y="88"/>
                  </a:lnTo>
                  <a:lnTo>
                    <a:pt x="2091" y="68"/>
                  </a:lnTo>
                  <a:lnTo>
                    <a:pt x="2042" y="51"/>
                  </a:lnTo>
                  <a:lnTo>
                    <a:pt x="1991" y="36"/>
                  </a:lnTo>
                  <a:lnTo>
                    <a:pt x="1938" y="24"/>
                  </a:lnTo>
                  <a:lnTo>
                    <a:pt x="1884" y="14"/>
                  </a:lnTo>
                  <a:lnTo>
                    <a:pt x="1828" y="6"/>
                  </a:lnTo>
                  <a:lnTo>
                    <a:pt x="1771" y="2"/>
                  </a:lnTo>
                  <a:lnTo>
                    <a:pt x="1713" y="0"/>
                  </a:lnTo>
                  <a:lnTo>
                    <a:pt x="1713" y="0"/>
                  </a:lnTo>
                  <a:lnTo>
                    <a:pt x="1674" y="2"/>
                  </a:lnTo>
                  <a:lnTo>
                    <a:pt x="1635" y="3"/>
                  </a:lnTo>
                  <a:lnTo>
                    <a:pt x="1595" y="6"/>
                  </a:lnTo>
                  <a:lnTo>
                    <a:pt x="1558" y="11"/>
                  </a:lnTo>
                  <a:lnTo>
                    <a:pt x="1521" y="17"/>
                  </a:lnTo>
                  <a:lnTo>
                    <a:pt x="1484" y="24"/>
                  </a:lnTo>
                  <a:lnTo>
                    <a:pt x="1449" y="32"/>
                  </a:lnTo>
                  <a:lnTo>
                    <a:pt x="1414" y="42"/>
                  </a:lnTo>
                  <a:lnTo>
                    <a:pt x="1380" y="53"/>
                  </a:lnTo>
                  <a:lnTo>
                    <a:pt x="1346" y="63"/>
                  </a:lnTo>
                  <a:lnTo>
                    <a:pt x="1315" y="77"/>
                  </a:lnTo>
                  <a:lnTo>
                    <a:pt x="1283" y="91"/>
                  </a:lnTo>
                  <a:lnTo>
                    <a:pt x="1253" y="104"/>
                  </a:lnTo>
                  <a:lnTo>
                    <a:pt x="1224" y="121"/>
                  </a:lnTo>
                  <a:lnTo>
                    <a:pt x="1197" y="136"/>
                  </a:lnTo>
                  <a:lnTo>
                    <a:pt x="1170" y="154"/>
                  </a:lnTo>
                  <a:lnTo>
                    <a:pt x="1144" y="172"/>
                  </a:lnTo>
                  <a:lnTo>
                    <a:pt x="1120" y="192"/>
                  </a:lnTo>
                  <a:lnTo>
                    <a:pt x="1097" y="211"/>
                  </a:lnTo>
                  <a:lnTo>
                    <a:pt x="1076" y="231"/>
                  </a:lnTo>
                  <a:lnTo>
                    <a:pt x="1055" y="252"/>
                  </a:lnTo>
                  <a:lnTo>
                    <a:pt x="1037" y="275"/>
                  </a:lnTo>
                  <a:lnTo>
                    <a:pt x="1020" y="297"/>
                  </a:lnTo>
                  <a:lnTo>
                    <a:pt x="1005" y="320"/>
                  </a:lnTo>
                  <a:lnTo>
                    <a:pt x="992" y="344"/>
                  </a:lnTo>
                  <a:lnTo>
                    <a:pt x="980" y="368"/>
                  </a:lnTo>
                  <a:lnTo>
                    <a:pt x="969" y="394"/>
                  </a:lnTo>
                  <a:lnTo>
                    <a:pt x="960" y="418"/>
                  </a:lnTo>
                  <a:lnTo>
                    <a:pt x="954" y="444"/>
                  </a:lnTo>
                  <a:lnTo>
                    <a:pt x="948" y="471"/>
                  </a:lnTo>
                  <a:lnTo>
                    <a:pt x="945" y="496"/>
                  </a:lnTo>
                  <a:lnTo>
                    <a:pt x="945" y="524"/>
                  </a:lnTo>
                  <a:lnTo>
                    <a:pt x="945" y="524"/>
                  </a:lnTo>
                  <a:lnTo>
                    <a:pt x="945" y="527"/>
                  </a:lnTo>
                  <a:lnTo>
                    <a:pt x="945" y="527"/>
                  </a:lnTo>
                  <a:lnTo>
                    <a:pt x="901" y="525"/>
                  </a:lnTo>
                  <a:lnTo>
                    <a:pt x="857" y="524"/>
                  </a:lnTo>
                  <a:lnTo>
                    <a:pt x="857" y="524"/>
                  </a:lnTo>
                  <a:lnTo>
                    <a:pt x="812" y="525"/>
                  </a:lnTo>
                  <a:lnTo>
                    <a:pt x="770" y="527"/>
                  </a:lnTo>
                  <a:lnTo>
                    <a:pt x="726" y="531"/>
                  </a:lnTo>
                  <a:lnTo>
                    <a:pt x="684" y="536"/>
                  </a:lnTo>
                  <a:lnTo>
                    <a:pt x="643" y="542"/>
                  </a:lnTo>
                  <a:lnTo>
                    <a:pt x="602" y="551"/>
                  </a:lnTo>
                  <a:lnTo>
                    <a:pt x="563" y="560"/>
                  </a:lnTo>
                  <a:lnTo>
                    <a:pt x="524" y="570"/>
                  </a:lnTo>
                  <a:lnTo>
                    <a:pt x="486" y="581"/>
                  </a:lnTo>
                  <a:lnTo>
                    <a:pt x="448" y="595"/>
                  </a:lnTo>
                  <a:lnTo>
                    <a:pt x="412" y="608"/>
                  </a:lnTo>
                  <a:lnTo>
                    <a:pt x="377" y="623"/>
                  </a:lnTo>
                  <a:lnTo>
                    <a:pt x="344" y="640"/>
                  </a:lnTo>
                  <a:lnTo>
                    <a:pt x="312" y="658"/>
                  </a:lnTo>
                  <a:lnTo>
                    <a:pt x="281" y="676"/>
                  </a:lnTo>
                  <a:lnTo>
                    <a:pt x="252" y="696"/>
                  </a:lnTo>
                  <a:lnTo>
                    <a:pt x="223" y="715"/>
                  </a:lnTo>
                  <a:lnTo>
                    <a:pt x="196" y="736"/>
                  </a:lnTo>
                  <a:lnTo>
                    <a:pt x="170" y="759"/>
                  </a:lnTo>
                  <a:lnTo>
                    <a:pt x="146" y="782"/>
                  </a:lnTo>
                  <a:lnTo>
                    <a:pt x="125" y="804"/>
                  </a:lnTo>
                  <a:lnTo>
                    <a:pt x="104" y="830"/>
                  </a:lnTo>
                  <a:lnTo>
                    <a:pt x="84" y="854"/>
                  </a:lnTo>
                  <a:lnTo>
                    <a:pt x="68" y="880"/>
                  </a:lnTo>
                  <a:lnTo>
                    <a:pt x="53" y="907"/>
                  </a:lnTo>
                  <a:lnTo>
                    <a:pt x="39" y="934"/>
                  </a:lnTo>
                  <a:lnTo>
                    <a:pt x="27" y="961"/>
                  </a:lnTo>
                  <a:lnTo>
                    <a:pt x="18" y="990"/>
                  </a:lnTo>
                  <a:lnTo>
                    <a:pt x="10" y="1019"/>
                  </a:lnTo>
                  <a:lnTo>
                    <a:pt x="4" y="1047"/>
                  </a:lnTo>
                  <a:lnTo>
                    <a:pt x="1" y="1077"/>
                  </a:lnTo>
                  <a:lnTo>
                    <a:pt x="0" y="1108"/>
                  </a:lnTo>
                  <a:lnTo>
                    <a:pt x="0" y="1108"/>
                  </a:lnTo>
                  <a:lnTo>
                    <a:pt x="1" y="1138"/>
                  </a:lnTo>
                  <a:lnTo>
                    <a:pt x="4" y="1167"/>
                  </a:lnTo>
                  <a:lnTo>
                    <a:pt x="10" y="1197"/>
                  </a:lnTo>
                  <a:lnTo>
                    <a:pt x="18" y="1225"/>
                  </a:lnTo>
                  <a:lnTo>
                    <a:pt x="27" y="1254"/>
                  </a:lnTo>
                  <a:lnTo>
                    <a:pt x="39" y="1281"/>
                  </a:lnTo>
                  <a:lnTo>
                    <a:pt x="53" y="1308"/>
                  </a:lnTo>
                  <a:lnTo>
                    <a:pt x="68" y="1334"/>
                  </a:lnTo>
                  <a:lnTo>
                    <a:pt x="84" y="1361"/>
                  </a:lnTo>
                  <a:lnTo>
                    <a:pt x="104" y="1385"/>
                  </a:lnTo>
                  <a:lnTo>
                    <a:pt x="125" y="1409"/>
                  </a:lnTo>
                  <a:lnTo>
                    <a:pt x="146" y="1434"/>
                  </a:lnTo>
                  <a:lnTo>
                    <a:pt x="170" y="1456"/>
                  </a:lnTo>
                  <a:lnTo>
                    <a:pt x="196" y="1479"/>
                  </a:lnTo>
                  <a:lnTo>
                    <a:pt x="223" y="1500"/>
                  </a:lnTo>
                  <a:lnTo>
                    <a:pt x="252" y="1520"/>
                  </a:lnTo>
                  <a:lnTo>
                    <a:pt x="281" y="1539"/>
                  </a:lnTo>
                  <a:lnTo>
                    <a:pt x="312" y="1557"/>
                  </a:lnTo>
                  <a:lnTo>
                    <a:pt x="344" y="1575"/>
                  </a:lnTo>
                  <a:lnTo>
                    <a:pt x="377" y="1591"/>
                  </a:lnTo>
                  <a:lnTo>
                    <a:pt x="412" y="1607"/>
                  </a:lnTo>
                  <a:lnTo>
                    <a:pt x="448" y="1621"/>
                  </a:lnTo>
                  <a:lnTo>
                    <a:pt x="486" y="1633"/>
                  </a:lnTo>
                  <a:lnTo>
                    <a:pt x="524" y="1645"/>
                  </a:lnTo>
                  <a:lnTo>
                    <a:pt x="563" y="1655"/>
                  </a:lnTo>
                  <a:lnTo>
                    <a:pt x="602" y="1664"/>
                  </a:lnTo>
                  <a:lnTo>
                    <a:pt x="643" y="1672"/>
                  </a:lnTo>
                  <a:lnTo>
                    <a:pt x="684" y="1680"/>
                  </a:lnTo>
                  <a:lnTo>
                    <a:pt x="726" y="1684"/>
                  </a:lnTo>
                  <a:lnTo>
                    <a:pt x="770" y="1689"/>
                  </a:lnTo>
                  <a:lnTo>
                    <a:pt x="812" y="1690"/>
                  </a:lnTo>
                  <a:lnTo>
                    <a:pt x="857" y="1692"/>
                  </a:lnTo>
                  <a:lnTo>
                    <a:pt x="857" y="1692"/>
                  </a:lnTo>
                  <a:lnTo>
                    <a:pt x="919" y="1689"/>
                  </a:lnTo>
                  <a:lnTo>
                    <a:pt x="981" y="1684"/>
                  </a:lnTo>
                  <a:lnTo>
                    <a:pt x="1040" y="1678"/>
                  </a:lnTo>
                  <a:lnTo>
                    <a:pt x="1099" y="1668"/>
                  </a:lnTo>
                  <a:lnTo>
                    <a:pt x="1155" y="1654"/>
                  </a:lnTo>
                  <a:lnTo>
                    <a:pt x="1211" y="1639"/>
                  </a:lnTo>
                  <a:lnTo>
                    <a:pt x="1263" y="1621"/>
                  </a:lnTo>
                  <a:lnTo>
                    <a:pt x="1313" y="1601"/>
                  </a:lnTo>
                  <a:lnTo>
                    <a:pt x="1313" y="1601"/>
                  </a:lnTo>
                  <a:lnTo>
                    <a:pt x="1340" y="1616"/>
                  </a:lnTo>
                  <a:lnTo>
                    <a:pt x="1368" y="1631"/>
                  </a:lnTo>
                  <a:lnTo>
                    <a:pt x="1395" y="1645"/>
                  </a:lnTo>
                  <a:lnTo>
                    <a:pt x="1423" y="1657"/>
                  </a:lnTo>
                  <a:lnTo>
                    <a:pt x="1454" y="1669"/>
                  </a:lnTo>
                  <a:lnTo>
                    <a:pt x="1484" y="1681"/>
                  </a:lnTo>
                  <a:lnTo>
                    <a:pt x="1515" y="1690"/>
                  </a:lnTo>
                  <a:lnTo>
                    <a:pt x="1549" y="1699"/>
                  </a:lnTo>
                  <a:lnTo>
                    <a:pt x="1580" y="1708"/>
                  </a:lnTo>
                  <a:lnTo>
                    <a:pt x="1615" y="1716"/>
                  </a:lnTo>
                  <a:lnTo>
                    <a:pt x="1648" y="1722"/>
                  </a:lnTo>
                  <a:lnTo>
                    <a:pt x="1685" y="1726"/>
                  </a:lnTo>
                  <a:lnTo>
                    <a:pt x="1719" y="1731"/>
                  </a:lnTo>
                  <a:lnTo>
                    <a:pt x="1755" y="1734"/>
                  </a:lnTo>
                  <a:lnTo>
                    <a:pt x="1792" y="1735"/>
                  </a:lnTo>
                  <a:lnTo>
                    <a:pt x="1829" y="1735"/>
                  </a:lnTo>
                  <a:lnTo>
                    <a:pt x="1829" y="1735"/>
                  </a:lnTo>
                  <a:lnTo>
                    <a:pt x="1873" y="1735"/>
                  </a:lnTo>
                  <a:lnTo>
                    <a:pt x="1917" y="1732"/>
                  </a:lnTo>
                  <a:lnTo>
                    <a:pt x="1961" y="1728"/>
                  </a:lnTo>
                  <a:lnTo>
                    <a:pt x="2003" y="1722"/>
                  </a:lnTo>
                  <a:lnTo>
                    <a:pt x="2044" y="1716"/>
                  </a:lnTo>
                  <a:lnTo>
                    <a:pt x="2085" y="1707"/>
                  </a:lnTo>
                  <a:lnTo>
                    <a:pt x="2124" y="1696"/>
                  </a:lnTo>
                  <a:lnTo>
                    <a:pt x="2162" y="1684"/>
                  </a:lnTo>
                  <a:lnTo>
                    <a:pt x="2199" y="1671"/>
                  </a:lnTo>
                  <a:lnTo>
                    <a:pt x="2236" y="1657"/>
                  </a:lnTo>
                  <a:lnTo>
                    <a:pt x="2270" y="1640"/>
                  </a:lnTo>
                  <a:lnTo>
                    <a:pt x="2303" y="1624"/>
                  </a:lnTo>
                  <a:lnTo>
                    <a:pt x="2335" y="1606"/>
                  </a:lnTo>
                  <a:lnTo>
                    <a:pt x="2365" y="1588"/>
                  </a:lnTo>
                  <a:lnTo>
                    <a:pt x="2394" y="1566"/>
                  </a:lnTo>
                  <a:lnTo>
                    <a:pt x="2421" y="1545"/>
                  </a:lnTo>
                  <a:lnTo>
                    <a:pt x="2421" y="1545"/>
                  </a:lnTo>
                  <a:lnTo>
                    <a:pt x="2448" y="1560"/>
                  </a:lnTo>
                  <a:lnTo>
                    <a:pt x="2474" y="1575"/>
                  </a:lnTo>
                  <a:lnTo>
                    <a:pt x="2503" y="1589"/>
                  </a:lnTo>
                  <a:lnTo>
                    <a:pt x="2531" y="1601"/>
                  </a:lnTo>
                  <a:lnTo>
                    <a:pt x="2562" y="1613"/>
                  </a:lnTo>
                  <a:lnTo>
                    <a:pt x="2592" y="1625"/>
                  </a:lnTo>
                  <a:lnTo>
                    <a:pt x="2624" y="1634"/>
                  </a:lnTo>
                  <a:lnTo>
                    <a:pt x="2655" y="1645"/>
                  </a:lnTo>
                  <a:lnTo>
                    <a:pt x="2688" y="1652"/>
                  </a:lnTo>
                  <a:lnTo>
                    <a:pt x="2722" y="1660"/>
                  </a:lnTo>
                  <a:lnTo>
                    <a:pt x="2756" y="1666"/>
                  </a:lnTo>
                  <a:lnTo>
                    <a:pt x="2791" y="1671"/>
                  </a:lnTo>
                  <a:lnTo>
                    <a:pt x="2827" y="1675"/>
                  </a:lnTo>
                  <a:lnTo>
                    <a:pt x="2864" y="1678"/>
                  </a:lnTo>
                  <a:lnTo>
                    <a:pt x="2900" y="1680"/>
                  </a:lnTo>
                  <a:lnTo>
                    <a:pt x="2936" y="1680"/>
                  </a:lnTo>
                  <a:lnTo>
                    <a:pt x="2936" y="1680"/>
                  </a:lnTo>
                  <a:lnTo>
                    <a:pt x="2975" y="1680"/>
                  </a:lnTo>
                  <a:lnTo>
                    <a:pt x="3015" y="1678"/>
                  </a:lnTo>
                  <a:lnTo>
                    <a:pt x="3054" y="1674"/>
                  </a:lnTo>
                  <a:lnTo>
                    <a:pt x="3092" y="1669"/>
                  </a:lnTo>
                  <a:lnTo>
                    <a:pt x="3128" y="1663"/>
                  </a:lnTo>
                  <a:lnTo>
                    <a:pt x="3165" y="1657"/>
                  </a:lnTo>
                  <a:lnTo>
                    <a:pt x="3200" y="1648"/>
                  </a:lnTo>
                  <a:lnTo>
                    <a:pt x="3235" y="1639"/>
                  </a:lnTo>
                  <a:lnTo>
                    <a:pt x="3270" y="1628"/>
                  </a:lnTo>
                  <a:lnTo>
                    <a:pt x="3303" y="1616"/>
                  </a:lnTo>
                  <a:lnTo>
                    <a:pt x="3335" y="1604"/>
                  </a:lnTo>
                  <a:lnTo>
                    <a:pt x="3366" y="1591"/>
                  </a:lnTo>
                  <a:lnTo>
                    <a:pt x="3396" y="1575"/>
                  </a:lnTo>
                  <a:lnTo>
                    <a:pt x="3425" y="1560"/>
                  </a:lnTo>
                  <a:lnTo>
                    <a:pt x="3452" y="1544"/>
                  </a:lnTo>
                  <a:lnTo>
                    <a:pt x="3479" y="1527"/>
                  </a:lnTo>
                  <a:lnTo>
                    <a:pt x="3505" y="1509"/>
                  </a:lnTo>
                  <a:lnTo>
                    <a:pt x="3529" y="1489"/>
                  </a:lnTo>
                  <a:lnTo>
                    <a:pt x="3552" y="1470"/>
                  </a:lnTo>
                  <a:lnTo>
                    <a:pt x="3573" y="1449"/>
                  </a:lnTo>
                  <a:lnTo>
                    <a:pt x="3593" y="1428"/>
                  </a:lnTo>
                  <a:lnTo>
                    <a:pt x="3612" y="1406"/>
                  </a:lnTo>
                  <a:lnTo>
                    <a:pt x="3629" y="1384"/>
                  </a:lnTo>
                  <a:lnTo>
                    <a:pt x="3644" y="1360"/>
                  </a:lnTo>
                  <a:lnTo>
                    <a:pt x="3658" y="1337"/>
                  </a:lnTo>
                  <a:lnTo>
                    <a:pt x="3670" y="1313"/>
                  </a:lnTo>
                  <a:lnTo>
                    <a:pt x="3680" y="1287"/>
                  </a:lnTo>
                  <a:lnTo>
                    <a:pt x="3689" y="1262"/>
                  </a:lnTo>
                  <a:lnTo>
                    <a:pt x="3695" y="1236"/>
                  </a:lnTo>
                  <a:lnTo>
                    <a:pt x="3701" y="1210"/>
                  </a:lnTo>
                  <a:lnTo>
                    <a:pt x="3703" y="1183"/>
                  </a:lnTo>
                  <a:lnTo>
                    <a:pt x="3704" y="1156"/>
                  </a:lnTo>
                  <a:lnTo>
                    <a:pt x="3704" y="1156"/>
                  </a:lnTo>
                  <a:lnTo>
                    <a:pt x="3703" y="1127"/>
                  </a:lnTo>
                  <a:lnTo>
                    <a:pt x="3700" y="1097"/>
                  </a:lnTo>
                  <a:lnTo>
                    <a:pt x="3694" y="1068"/>
                  </a:lnTo>
                  <a:lnTo>
                    <a:pt x="3685" y="1040"/>
                  </a:lnTo>
                  <a:lnTo>
                    <a:pt x="3674" y="1013"/>
                  </a:lnTo>
                  <a:lnTo>
                    <a:pt x="3662" y="985"/>
                  </a:lnTo>
                  <a:lnTo>
                    <a:pt x="3647" y="958"/>
                  </a:lnTo>
                  <a:lnTo>
                    <a:pt x="3630" y="933"/>
                  </a:lnTo>
                  <a:lnTo>
                    <a:pt x="3612" y="907"/>
                  </a:lnTo>
                  <a:lnTo>
                    <a:pt x="3591" y="883"/>
                  </a:lnTo>
                  <a:lnTo>
                    <a:pt x="3569" y="859"/>
                  </a:lnTo>
                  <a:lnTo>
                    <a:pt x="3544" y="838"/>
                  </a:lnTo>
                  <a:lnTo>
                    <a:pt x="3519" y="815"/>
                  </a:lnTo>
                  <a:lnTo>
                    <a:pt x="3492" y="794"/>
                  </a:lnTo>
                  <a:lnTo>
                    <a:pt x="3461" y="774"/>
                  </a:lnTo>
                  <a:lnTo>
                    <a:pt x="3431" y="756"/>
                  </a:lnTo>
                  <a:lnTo>
                    <a:pt x="3431" y="756"/>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15" name="Freeform 5"/>
            <p:cNvSpPr>
              <a:spLocks/>
            </p:cNvSpPr>
            <p:nvPr/>
          </p:nvSpPr>
          <p:spPr bwMode="auto">
            <a:xfrm>
              <a:off x="5867400" y="1676400"/>
              <a:ext cx="990600" cy="501602"/>
            </a:xfrm>
            <a:custGeom>
              <a:avLst/>
              <a:gdLst/>
              <a:ahLst/>
              <a:cxnLst>
                <a:cxn ang="0">
                  <a:pos x="5474" y="1567"/>
                </a:cxn>
                <a:cxn ang="0">
                  <a:pos x="5355" y="1387"/>
                </a:cxn>
                <a:cxn ang="0">
                  <a:pos x="5157" y="1245"/>
                </a:cxn>
                <a:cxn ang="0">
                  <a:pos x="4900" y="1156"/>
                </a:cxn>
                <a:cxn ang="0">
                  <a:pos x="4645" y="1129"/>
                </a:cxn>
                <a:cxn ang="0">
                  <a:pos x="4604" y="1039"/>
                </a:cxn>
                <a:cxn ang="0">
                  <a:pos x="4613" y="882"/>
                </a:cxn>
                <a:cxn ang="0">
                  <a:pos x="4536" y="695"/>
                </a:cxn>
                <a:cxn ang="0">
                  <a:pos x="4375" y="541"/>
                </a:cxn>
                <a:cxn ang="0">
                  <a:pos x="4148" y="431"/>
                </a:cxn>
                <a:cxn ang="0">
                  <a:pos x="3874" y="378"/>
                </a:cxn>
                <a:cxn ang="0">
                  <a:pos x="3603" y="390"/>
                </a:cxn>
                <a:cxn ang="0">
                  <a:pos x="3522" y="269"/>
                </a:cxn>
                <a:cxn ang="0">
                  <a:pos x="3380" y="153"/>
                </a:cxn>
                <a:cxn ang="0">
                  <a:pos x="3199" y="64"/>
                </a:cxn>
                <a:cxn ang="0">
                  <a:pos x="2984" y="12"/>
                </a:cxn>
                <a:cxn ang="0">
                  <a:pos x="2764" y="2"/>
                </a:cxn>
                <a:cxn ang="0">
                  <a:pos x="2430" y="65"/>
                </a:cxn>
                <a:cxn ang="0">
                  <a:pos x="2169" y="213"/>
                </a:cxn>
                <a:cxn ang="0">
                  <a:pos x="1882" y="177"/>
                </a:cxn>
                <a:cxn ang="0">
                  <a:pos x="1574" y="172"/>
                </a:cxn>
                <a:cxn ang="0">
                  <a:pos x="1280" y="240"/>
                </a:cxn>
                <a:cxn ang="0">
                  <a:pos x="1042" y="369"/>
                </a:cxn>
                <a:cxn ang="0">
                  <a:pos x="877" y="544"/>
                </a:cxn>
                <a:cxn ang="0">
                  <a:pos x="808" y="752"/>
                </a:cxn>
                <a:cxn ang="0">
                  <a:pos x="829" y="921"/>
                </a:cxn>
                <a:cxn ang="0">
                  <a:pos x="746" y="1028"/>
                </a:cxn>
                <a:cxn ang="0">
                  <a:pos x="565" y="1108"/>
                </a:cxn>
                <a:cxn ang="0">
                  <a:pos x="424" y="1218"/>
                </a:cxn>
                <a:cxn ang="0">
                  <a:pos x="334" y="1353"/>
                </a:cxn>
                <a:cxn ang="0">
                  <a:pos x="300" y="1503"/>
                </a:cxn>
                <a:cxn ang="0">
                  <a:pos x="288" y="1651"/>
                </a:cxn>
                <a:cxn ang="0">
                  <a:pos x="87" y="1829"/>
                </a:cxn>
                <a:cxn ang="0">
                  <a:pos x="1" y="2053"/>
                </a:cxn>
                <a:cxn ang="0">
                  <a:pos x="27" y="2232"/>
                </a:cxn>
                <a:cxn ang="0">
                  <a:pos x="146" y="2413"/>
                </a:cxn>
                <a:cxn ang="0">
                  <a:pos x="344" y="2555"/>
                </a:cxn>
                <a:cxn ang="0">
                  <a:pos x="602" y="2644"/>
                </a:cxn>
                <a:cxn ang="0">
                  <a:pos x="856" y="2670"/>
                </a:cxn>
                <a:cxn ang="0">
                  <a:pos x="1058" y="2729"/>
                </a:cxn>
                <a:cxn ang="0">
                  <a:pos x="1286" y="2779"/>
                </a:cxn>
                <a:cxn ang="0">
                  <a:pos x="1503" y="2783"/>
                </a:cxn>
                <a:cxn ang="0">
                  <a:pos x="1750" y="2744"/>
                </a:cxn>
                <a:cxn ang="0">
                  <a:pos x="1962" y="2658"/>
                </a:cxn>
                <a:cxn ang="0">
                  <a:pos x="2263" y="2733"/>
                </a:cxn>
                <a:cxn ang="0">
                  <a:pos x="2666" y="2782"/>
                </a:cxn>
                <a:cxn ang="0">
                  <a:pos x="3024" y="2782"/>
                </a:cxn>
                <a:cxn ang="0">
                  <a:pos x="3398" y="2741"/>
                </a:cxn>
                <a:cxn ang="0">
                  <a:pos x="3682" y="2676"/>
                </a:cxn>
                <a:cxn ang="0">
                  <a:pos x="3883" y="2750"/>
                </a:cxn>
                <a:cxn ang="0">
                  <a:pos x="4112" y="2785"/>
                </a:cxn>
                <a:cxn ang="0">
                  <a:pos x="4349" y="2774"/>
                </a:cxn>
                <a:cxn ang="0">
                  <a:pos x="4613" y="2706"/>
                </a:cxn>
                <a:cxn ang="0">
                  <a:pos x="4828" y="2585"/>
                </a:cxn>
                <a:cxn ang="0">
                  <a:pos x="4974" y="2424"/>
                </a:cxn>
                <a:cxn ang="0">
                  <a:pos x="5036" y="2232"/>
                </a:cxn>
                <a:cxn ang="0">
                  <a:pos x="5305" y="2084"/>
                </a:cxn>
                <a:cxn ang="0">
                  <a:pos x="5459" y="1896"/>
                </a:cxn>
                <a:cxn ang="0">
                  <a:pos x="5499" y="1755"/>
                </a:cxn>
              </a:cxnLst>
              <a:rect l="0" t="0" r="r" b="b"/>
              <a:pathLst>
                <a:path w="5501" h="2786">
                  <a:moveTo>
                    <a:pt x="5501" y="1713"/>
                  </a:moveTo>
                  <a:lnTo>
                    <a:pt x="5501" y="1713"/>
                  </a:lnTo>
                  <a:lnTo>
                    <a:pt x="5501" y="1683"/>
                  </a:lnTo>
                  <a:lnTo>
                    <a:pt x="5496" y="1653"/>
                  </a:lnTo>
                  <a:lnTo>
                    <a:pt x="5492" y="1624"/>
                  </a:lnTo>
                  <a:lnTo>
                    <a:pt x="5484" y="1595"/>
                  </a:lnTo>
                  <a:lnTo>
                    <a:pt x="5474" y="1567"/>
                  </a:lnTo>
                  <a:lnTo>
                    <a:pt x="5463" y="1540"/>
                  </a:lnTo>
                  <a:lnTo>
                    <a:pt x="5450" y="1512"/>
                  </a:lnTo>
                  <a:lnTo>
                    <a:pt x="5435" y="1485"/>
                  </a:lnTo>
                  <a:lnTo>
                    <a:pt x="5416" y="1460"/>
                  </a:lnTo>
                  <a:lnTo>
                    <a:pt x="5398" y="1436"/>
                  </a:lnTo>
                  <a:lnTo>
                    <a:pt x="5377" y="1410"/>
                  </a:lnTo>
                  <a:lnTo>
                    <a:pt x="5355" y="1387"/>
                  </a:lnTo>
                  <a:lnTo>
                    <a:pt x="5332" y="1365"/>
                  </a:lnTo>
                  <a:lnTo>
                    <a:pt x="5306" y="1342"/>
                  </a:lnTo>
                  <a:lnTo>
                    <a:pt x="5279" y="1321"/>
                  </a:lnTo>
                  <a:lnTo>
                    <a:pt x="5250" y="1301"/>
                  </a:lnTo>
                  <a:lnTo>
                    <a:pt x="5220" y="1282"/>
                  </a:lnTo>
                  <a:lnTo>
                    <a:pt x="5190" y="1264"/>
                  </a:lnTo>
                  <a:lnTo>
                    <a:pt x="5157" y="1245"/>
                  </a:lnTo>
                  <a:lnTo>
                    <a:pt x="5124" y="1229"/>
                  </a:lnTo>
                  <a:lnTo>
                    <a:pt x="5089" y="1214"/>
                  </a:lnTo>
                  <a:lnTo>
                    <a:pt x="5053" y="1200"/>
                  </a:lnTo>
                  <a:lnTo>
                    <a:pt x="5016" y="1187"/>
                  </a:lnTo>
                  <a:lnTo>
                    <a:pt x="4979" y="1176"/>
                  </a:lnTo>
                  <a:lnTo>
                    <a:pt x="4939" y="1165"/>
                  </a:lnTo>
                  <a:lnTo>
                    <a:pt x="4900" y="1156"/>
                  </a:lnTo>
                  <a:lnTo>
                    <a:pt x="4859" y="1147"/>
                  </a:lnTo>
                  <a:lnTo>
                    <a:pt x="4817" y="1141"/>
                  </a:lnTo>
                  <a:lnTo>
                    <a:pt x="4776" y="1137"/>
                  </a:lnTo>
                  <a:lnTo>
                    <a:pt x="4733" y="1132"/>
                  </a:lnTo>
                  <a:lnTo>
                    <a:pt x="4689" y="1131"/>
                  </a:lnTo>
                  <a:lnTo>
                    <a:pt x="4645" y="1129"/>
                  </a:lnTo>
                  <a:lnTo>
                    <a:pt x="4645" y="1129"/>
                  </a:lnTo>
                  <a:lnTo>
                    <a:pt x="4606" y="1131"/>
                  </a:lnTo>
                  <a:lnTo>
                    <a:pt x="4568" y="1132"/>
                  </a:lnTo>
                  <a:lnTo>
                    <a:pt x="4568" y="1132"/>
                  </a:lnTo>
                  <a:lnTo>
                    <a:pt x="4579" y="1110"/>
                  </a:lnTo>
                  <a:lnTo>
                    <a:pt x="4589" y="1085"/>
                  </a:lnTo>
                  <a:lnTo>
                    <a:pt x="4597" y="1063"/>
                  </a:lnTo>
                  <a:lnTo>
                    <a:pt x="4604" y="1039"/>
                  </a:lnTo>
                  <a:lnTo>
                    <a:pt x="4610" y="1015"/>
                  </a:lnTo>
                  <a:lnTo>
                    <a:pt x="4613" y="989"/>
                  </a:lnTo>
                  <a:lnTo>
                    <a:pt x="4616" y="965"/>
                  </a:lnTo>
                  <a:lnTo>
                    <a:pt x="4618" y="939"/>
                  </a:lnTo>
                  <a:lnTo>
                    <a:pt x="4618" y="939"/>
                  </a:lnTo>
                  <a:lnTo>
                    <a:pt x="4616" y="910"/>
                  </a:lnTo>
                  <a:lnTo>
                    <a:pt x="4613" y="882"/>
                  </a:lnTo>
                  <a:lnTo>
                    <a:pt x="4607" y="853"/>
                  </a:lnTo>
                  <a:lnTo>
                    <a:pt x="4600" y="826"/>
                  </a:lnTo>
                  <a:lnTo>
                    <a:pt x="4591" y="799"/>
                  </a:lnTo>
                  <a:lnTo>
                    <a:pt x="4580" y="772"/>
                  </a:lnTo>
                  <a:lnTo>
                    <a:pt x="4567" y="746"/>
                  </a:lnTo>
                  <a:lnTo>
                    <a:pt x="4553" y="720"/>
                  </a:lnTo>
                  <a:lnTo>
                    <a:pt x="4536" y="695"/>
                  </a:lnTo>
                  <a:lnTo>
                    <a:pt x="4517" y="670"/>
                  </a:lnTo>
                  <a:lnTo>
                    <a:pt x="4497" y="646"/>
                  </a:lnTo>
                  <a:lnTo>
                    <a:pt x="4476" y="624"/>
                  </a:lnTo>
                  <a:lnTo>
                    <a:pt x="4453" y="601"/>
                  </a:lnTo>
                  <a:lnTo>
                    <a:pt x="4428" y="580"/>
                  </a:lnTo>
                  <a:lnTo>
                    <a:pt x="4402" y="560"/>
                  </a:lnTo>
                  <a:lnTo>
                    <a:pt x="4375" y="541"/>
                  </a:lnTo>
                  <a:lnTo>
                    <a:pt x="4346" y="521"/>
                  </a:lnTo>
                  <a:lnTo>
                    <a:pt x="4316" y="504"/>
                  </a:lnTo>
                  <a:lnTo>
                    <a:pt x="4284" y="486"/>
                  </a:lnTo>
                  <a:lnTo>
                    <a:pt x="4253" y="471"/>
                  </a:lnTo>
                  <a:lnTo>
                    <a:pt x="4218" y="456"/>
                  </a:lnTo>
                  <a:lnTo>
                    <a:pt x="4183" y="443"/>
                  </a:lnTo>
                  <a:lnTo>
                    <a:pt x="4148" y="431"/>
                  </a:lnTo>
                  <a:lnTo>
                    <a:pt x="4112" y="418"/>
                  </a:lnTo>
                  <a:lnTo>
                    <a:pt x="4074" y="409"/>
                  </a:lnTo>
                  <a:lnTo>
                    <a:pt x="4035" y="400"/>
                  </a:lnTo>
                  <a:lnTo>
                    <a:pt x="3996" y="393"/>
                  </a:lnTo>
                  <a:lnTo>
                    <a:pt x="3957" y="387"/>
                  </a:lnTo>
                  <a:lnTo>
                    <a:pt x="3916" y="381"/>
                  </a:lnTo>
                  <a:lnTo>
                    <a:pt x="3874" y="378"/>
                  </a:lnTo>
                  <a:lnTo>
                    <a:pt x="3831" y="376"/>
                  </a:lnTo>
                  <a:lnTo>
                    <a:pt x="3789" y="375"/>
                  </a:lnTo>
                  <a:lnTo>
                    <a:pt x="3789" y="375"/>
                  </a:lnTo>
                  <a:lnTo>
                    <a:pt x="3741" y="376"/>
                  </a:lnTo>
                  <a:lnTo>
                    <a:pt x="3694" y="379"/>
                  </a:lnTo>
                  <a:lnTo>
                    <a:pt x="3649" y="384"/>
                  </a:lnTo>
                  <a:lnTo>
                    <a:pt x="3603" y="390"/>
                  </a:lnTo>
                  <a:lnTo>
                    <a:pt x="3603" y="390"/>
                  </a:lnTo>
                  <a:lnTo>
                    <a:pt x="3593" y="369"/>
                  </a:lnTo>
                  <a:lnTo>
                    <a:pt x="3581" y="348"/>
                  </a:lnTo>
                  <a:lnTo>
                    <a:pt x="3567" y="328"/>
                  </a:lnTo>
                  <a:lnTo>
                    <a:pt x="3554" y="308"/>
                  </a:lnTo>
                  <a:lnTo>
                    <a:pt x="3538" y="289"/>
                  </a:lnTo>
                  <a:lnTo>
                    <a:pt x="3522" y="269"/>
                  </a:lnTo>
                  <a:lnTo>
                    <a:pt x="3505" y="251"/>
                  </a:lnTo>
                  <a:lnTo>
                    <a:pt x="3486" y="233"/>
                  </a:lnTo>
                  <a:lnTo>
                    <a:pt x="3468" y="216"/>
                  </a:lnTo>
                  <a:lnTo>
                    <a:pt x="3446" y="200"/>
                  </a:lnTo>
                  <a:lnTo>
                    <a:pt x="3425" y="183"/>
                  </a:lnTo>
                  <a:lnTo>
                    <a:pt x="3404" y="168"/>
                  </a:lnTo>
                  <a:lnTo>
                    <a:pt x="3380" y="153"/>
                  </a:lnTo>
                  <a:lnTo>
                    <a:pt x="3357" y="138"/>
                  </a:lnTo>
                  <a:lnTo>
                    <a:pt x="3332" y="124"/>
                  </a:lnTo>
                  <a:lnTo>
                    <a:pt x="3308" y="111"/>
                  </a:lnTo>
                  <a:lnTo>
                    <a:pt x="3280" y="99"/>
                  </a:lnTo>
                  <a:lnTo>
                    <a:pt x="3253" y="86"/>
                  </a:lnTo>
                  <a:lnTo>
                    <a:pt x="3226" y="74"/>
                  </a:lnTo>
                  <a:lnTo>
                    <a:pt x="3199" y="64"/>
                  </a:lnTo>
                  <a:lnTo>
                    <a:pt x="3169" y="55"/>
                  </a:lnTo>
                  <a:lnTo>
                    <a:pt x="3140" y="46"/>
                  </a:lnTo>
                  <a:lnTo>
                    <a:pt x="3110" y="37"/>
                  </a:lnTo>
                  <a:lnTo>
                    <a:pt x="3080" y="29"/>
                  </a:lnTo>
                  <a:lnTo>
                    <a:pt x="3048" y="23"/>
                  </a:lnTo>
                  <a:lnTo>
                    <a:pt x="3016" y="17"/>
                  </a:lnTo>
                  <a:lnTo>
                    <a:pt x="2984" y="12"/>
                  </a:lnTo>
                  <a:lnTo>
                    <a:pt x="2951" y="8"/>
                  </a:lnTo>
                  <a:lnTo>
                    <a:pt x="2918" y="5"/>
                  </a:lnTo>
                  <a:lnTo>
                    <a:pt x="2885" y="3"/>
                  </a:lnTo>
                  <a:lnTo>
                    <a:pt x="2850" y="2"/>
                  </a:lnTo>
                  <a:lnTo>
                    <a:pt x="2817" y="0"/>
                  </a:lnTo>
                  <a:lnTo>
                    <a:pt x="2817" y="0"/>
                  </a:lnTo>
                  <a:lnTo>
                    <a:pt x="2764" y="2"/>
                  </a:lnTo>
                  <a:lnTo>
                    <a:pt x="2713" y="5"/>
                  </a:lnTo>
                  <a:lnTo>
                    <a:pt x="2663" y="11"/>
                  </a:lnTo>
                  <a:lnTo>
                    <a:pt x="2615" y="17"/>
                  </a:lnTo>
                  <a:lnTo>
                    <a:pt x="2566" y="28"/>
                  </a:lnTo>
                  <a:lnTo>
                    <a:pt x="2519" y="38"/>
                  </a:lnTo>
                  <a:lnTo>
                    <a:pt x="2474" y="52"/>
                  </a:lnTo>
                  <a:lnTo>
                    <a:pt x="2430" y="65"/>
                  </a:lnTo>
                  <a:lnTo>
                    <a:pt x="2388" y="82"/>
                  </a:lnTo>
                  <a:lnTo>
                    <a:pt x="2347" y="100"/>
                  </a:lnTo>
                  <a:lnTo>
                    <a:pt x="2308" y="120"/>
                  </a:lnTo>
                  <a:lnTo>
                    <a:pt x="2270" y="141"/>
                  </a:lnTo>
                  <a:lnTo>
                    <a:pt x="2234" y="163"/>
                  </a:lnTo>
                  <a:lnTo>
                    <a:pt x="2201" y="188"/>
                  </a:lnTo>
                  <a:lnTo>
                    <a:pt x="2169" y="213"/>
                  </a:lnTo>
                  <a:lnTo>
                    <a:pt x="2141" y="239"/>
                  </a:lnTo>
                  <a:lnTo>
                    <a:pt x="2141" y="239"/>
                  </a:lnTo>
                  <a:lnTo>
                    <a:pt x="2092" y="222"/>
                  </a:lnTo>
                  <a:lnTo>
                    <a:pt x="2042" y="207"/>
                  </a:lnTo>
                  <a:lnTo>
                    <a:pt x="1990" y="195"/>
                  </a:lnTo>
                  <a:lnTo>
                    <a:pt x="1937" y="185"/>
                  </a:lnTo>
                  <a:lnTo>
                    <a:pt x="1882" y="177"/>
                  </a:lnTo>
                  <a:lnTo>
                    <a:pt x="1827" y="171"/>
                  </a:lnTo>
                  <a:lnTo>
                    <a:pt x="1771" y="166"/>
                  </a:lnTo>
                  <a:lnTo>
                    <a:pt x="1713" y="166"/>
                  </a:lnTo>
                  <a:lnTo>
                    <a:pt x="1713" y="166"/>
                  </a:lnTo>
                  <a:lnTo>
                    <a:pt x="1667" y="166"/>
                  </a:lnTo>
                  <a:lnTo>
                    <a:pt x="1620" y="169"/>
                  </a:lnTo>
                  <a:lnTo>
                    <a:pt x="1574" y="172"/>
                  </a:lnTo>
                  <a:lnTo>
                    <a:pt x="1529" y="178"/>
                  </a:lnTo>
                  <a:lnTo>
                    <a:pt x="1485" y="185"/>
                  </a:lnTo>
                  <a:lnTo>
                    <a:pt x="1443" y="194"/>
                  </a:lnTo>
                  <a:lnTo>
                    <a:pt x="1401" y="203"/>
                  </a:lnTo>
                  <a:lnTo>
                    <a:pt x="1360" y="215"/>
                  </a:lnTo>
                  <a:lnTo>
                    <a:pt x="1319" y="227"/>
                  </a:lnTo>
                  <a:lnTo>
                    <a:pt x="1280" y="240"/>
                  </a:lnTo>
                  <a:lnTo>
                    <a:pt x="1242" y="255"/>
                  </a:lnTo>
                  <a:lnTo>
                    <a:pt x="1206" y="272"/>
                  </a:lnTo>
                  <a:lnTo>
                    <a:pt x="1170" y="289"/>
                  </a:lnTo>
                  <a:lnTo>
                    <a:pt x="1135" y="307"/>
                  </a:lnTo>
                  <a:lnTo>
                    <a:pt x="1103" y="326"/>
                  </a:lnTo>
                  <a:lnTo>
                    <a:pt x="1072" y="348"/>
                  </a:lnTo>
                  <a:lnTo>
                    <a:pt x="1042" y="369"/>
                  </a:lnTo>
                  <a:lnTo>
                    <a:pt x="1013" y="391"/>
                  </a:lnTo>
                  <a:lnTo>
                    <a:pt x="986" y="414"/>
                  </a:lnTo>
                  <a:lnTo>
                    <a:pt x="960" y="438"/>
                  </a:lnTo>
                  <a:lnTo>
                    <a:pt x="937" y="464"/>
                  </a:lnTo>
                  <a:lnTo>
                    <a:pt x="915" y="489"/>
                  </a:lnTo>
                  <a:lnTo>
                    <a:pt x="895" y="517"/>
                  </a:lnTo>
                  <a:lnTo>
                    <a:pt x="877" y="544"/>
                  </a:lnTo>
                  <a:lnTo>
                    <a:pt x="860" y="571"/>
                  </a:lnTo>
                  <a:lnTo>
                    <a:pt x="847" y="600"/>
                  </a:lnTo>
                  <a:lnTo>
                    <a:pt x="835" y="630"/>
                  </a:lnTo>
                  <a:lnTo>
                    <a:pt x="824" y="660"/>
                  </a:lnTo>
                  <a:lnTo>
                    <a:pt x="817" y="690"/>
                  </a:lnTo>
                  <a:lnTo>
                    <a:pt x="811" y="720"/>
                  </a:lnTo>
                  <a:lnTo>
                    <a:pt x="808" y="752"/>
                  </a:lnTo>
                  <a:lnTo>
                    <a:pt x="806" y="784"/>
                  </a:lnTo>
                  <a:lnTo>
                    <a:pt x="806" y="784"/>
                  </a:lnTo>
                  <a:lnTo>
                    <a:pt x="806" y="812"/>
                  </a:lnTo>
                  <a:lnTo>
                    <a:pt x="809" y="839"/>
                  </a:lnTo>
                  <a:lnTo>
                    <a:pt x="814" y="868"/>
                  </a:lnTo>
                  <a:lnTo>
                    <a:pt x="821" y="895"/>
                  </a:lnTo>
                  <a:lnTo>
                    <a:pt x="829" y="921"/>
                  </a:lnTo>
                  <a:lnTo>
                    <a:pt x="838" y="948"/>
                  </a:lnTo>
                  <a:lnTo>
                    <a:pt x="850" y="974"/>
                  </a:lnTo>
                  <a:lnTo>
                    <a:pt x="863" y="999"/>
                  </a:lnTo>
                  <a:lnTo>
                    <a:pt x="863" y="999"/>
                  </a:lnTo>
                  <a:lnTo>
                    <a:pt x="833" y="1005"/>
                  </a:lnTo>
                  <a:lnTo>
                    <a:pt x="803" y="1013"/>
                  </a:lnTo>
                  <a:lnTo>
                    <a:pt x="746" y="1028"/>
                  </a:lnTo>
                  <a:lnTo>
                    <a:pt x="717" y="1039"/>
                  </a:lnTo>
                  <a:lnTo>
                    <a:pt x="690" y="1048"/>
                  </a:lnTo>
                  <a:lnTo>
                    <a:pt x="664" y="1058"/>
                  </a:lnTo>
                  <a:lnTo>
                    <a:pt x="638" y="1070"/>
                  </a:lnTo>
                  <a:lnTo>
                    <a:pt x="613" y="1082"/>
                  </a:lnTo>
                  <a:lnTo>
                    <a:pt x="589" y="1094"/>
                  </a:lnTo>
                  <a:lnTo>
                    <a:pt x="565" y="1108"/>
                  </a:lnTo>
                  <a:lnTo>
                    <a:pt x="542" y="1123"/>
                  </a:lnTo>
                  <a:lnTo>
                    <a:pt x="521" y="1137"/>
                  </a:lnTo>
                  <a:lnTo>
                    <a:pt x="500" y="1152"/>
                  </a:lnTo>
                  <a:lnTo>
                    <a:pt x="480" y="1168"/>
                  </a:lnTo>
                  <a:lnTo>
                    <a:pt x="460" y="1185"/>
                  </a:lnTo>
                  <a:lnTo>
                    <a:pt x="442" y="1202"/>
                  </a:lnTo>
                  <a:lnTo>
                    <a:pt x="424" y="1218"/>
                  </a:lnTo>
                  <a:lnTo>
                    <a:pt x="409" y="1236"/>
                  </a:lnTo>
                  <a:lnTo>
                    <a:pt x="392" y="1254"/>
                  </a:lnTo>
                  <a:lnTo>
                    <a:pt x="379" y="1273"/>
                  </a:lnTo>
                  <a:lnTo>
                    <a:pt x="365" y="1292"/>
                  </a:lnTo>
                  <a:lnTo>
                    <a:pt x="353" y="1312"/>
                  </a:lnTo>
                  <a:lnTo>
                    <a:pt x="343" y="1331"/>
                  </a:lnTo>
                  <a:lnTo>
                    <a:pt x="334" y="1353"/>
                  </a:lnTo>
                  <a:lnTo>
                    <a:pt x="324" y="1374"/>
                  </a:lnTo>
                  <a:lnTo>
                    <a:pt x="317" y="1395"/>
                  </a:lnTo>
                  <a:lnTo>
                    <a:pt x="311" y="1416"/>
                  </a:lnTo>
                  <a:lnTo>
                    <a:pt x="306" y="1437"/>
                  </a:lnTo>
                  <a:lnTo>
                    <a:pt x="303" y="1460"/>
                  </a:lnTo>
                  <a:lnTo>
                    <a:pt x="302" y="1481"/>
                  </a:lnTo>
                  <a:lnTo>
                    <a:pt x="300" y="1503"/>
                  </a:lnTo>
                  <a:lnTo>
                    <a:pt x="300" y="1503"/>
                  </a:lnTo>
                  <a:lnTo>
                    <a:pt x="302" y="1537"/>
                  </a:lnTo>
                  <a:lnTo>
                    <a:pt x="306" y="1568"/>
                  </a:lnTo>
                  <a:lnTo>
                    <a:pt x="314" y="1600"/>
                  </a:lnTo>
                  <a:lnTo>
                    <a:pt x="323" y="1630"/>
                  </a:lnTo>
                  <a:lnTo>
                    <a:pt x="323" y="1630"/>
                  </a:lnTo>
                  <a:lnTo>
                    <a:pt x="288" y="1651"/>
                  </a:lnTo>
                  <a:lnTo>
                    <a:pt x="254" y="1672"/>
                  </a:lnTo>
                  <a:lnTo>
                    <a:pt x="220" y="1697"/>
                  </a:lnTo>
                  <a:lnTo>
                    <a:pt x="190" y="1721"/>
                  </a:lnTo>
                  <a:lnTo>
                    <a:pt x="161" y="1746"/>
                  </a:lnTo>
                  <a:lnTo>
                    <a:pt x="134" y="1774"/>
                  </a:lnTo>
                  <a:lnTo>
                    <a:pt x="110" y="1801"/>
                  </a:lnTo>
                  <a:lnTo>
                    <a:pt x="87" y="1829"/>
                  </a:lnTo>
                  <a:lnTo>
                    <a:pt x="68" y="1860"/>
                  </a:lnTo>
                  <a:lnTo>
                    <a:pt x="51" y="1890"/>
                  </a:lnTo>
                  <a:lnTo>
                    <a:pt x="36" y="1921"/>
                  </a:lnTo>
                  <a:lnTo>
                    <a:pt x="23" y="1953"/>
                  </a:lnTo>
                  <a:lnTo>
                    <a:pt x="13" y="1985"/>
                  </a:lnTo>
                  <a:lnTo>
                    <a:pt x="6" y="2018"/>
                  </a:lnTo>
                  <a:lnTo>
                    <a:pt x="1" y="2053"/>
                  </a:lnTo>
                  <a:lnTo>
                    <a:pt x="0" y="2087"/>
                  </a:lnTo>
                  <a:lnTo>
                    <a:pt x="0" y="2087"/>
                  </a:lnTo>
                  <a:lnTo>
                    <a:pt x="1" y="2118"/>
                  </a:lnTo>
                  <a:lnTo>
                    <a:pt x="4" y="2146"/>
                  </a:lnTo>
                  <a:lnTo>
                    <a:pt x="10" y="2176"/>
                  </a:lnTo>
                  <a:lnTo>
                    <a:pt x="18" y="2205"/>
                  </a:lnTo>
                  <a:lnTo>
                    <a:pt x="27" y="2232"/>
                  </a:lnTo>
                  <a:lnTo>
                    <a:pt x="39" y="2261"/>
                  </a:lnTo>
                  <a:lnTo>
                    <a:pt x="53" y="2288"/>
                  </a:lnTo>
                  <a:lnTo>
                    <a:pt x="68" y="2314"/>
                  </a:lnTo>
                  <a:lnTo>
                    <a:pt x="84" y="2339"/>
                  </a:lnTo>
                  <a:lnTo>
                    <a:pt x="104" y="2365"/>
                  </a:lnTo>
                  <a:lnTo>
                    <a:pt x="124" y="2389"/>
                  </a:lnTo>
                  <a:lnTo>
                    <a:pt x="146" y="2413"/>
                  </a:lnTo>
                  <a:lnTo>
                    <a:pt x="170" y="2436"/>
                  </a:lnTo>
                  <a:lnTo>
                    <a:pt x="196" y="2459"/>
                  </a:lnTo>
                  <a:lnTo>
                    <a:pt x="223" y="2480"/>
                  </a:lnTo>
                  <a:lnTo>
                    <a:pt x="251" y="2499"/>
                  </a:lnTo>
                  <a:lnTo>
                    <a:pt x="281" y="2519"/>
                  </a:lnTo>
                  <a:lnTo>
                    <a:pt x="312" y="2537"/>
                  </a:lnTo>
                  <a:lnTo>
                    <a:pt x="344" y="2555"/>
                  </a:lnTo>
                  <a:lnTo>
                    <a:pt x="377" y="2570"/>
                  </a:lnTo>
                  <a:lnTo>
                    <a:pt x="412" y="2585"/>
                  </a:lnTo>
                  <a:lnTo>
                    <a:pt x="448" y="2601"/>
                  </a:lnTo>
                  <a:lnTo>
                    <a:pt x="484" y="2613"/>
                  </a:lnTo>
                  <a:lnTo>
                    <a:pt x="524" y="2625"/>
                  </a:lnTo>
                  <a:lnTo>
                    <a:pt x="561" y="2635"/>
                  </a:lnTo>
                  <a:lnTo>
                    <a:pt x="602" y="2644"/>
                  </a:lnTo>
                  <a:lnTo>
                    <a:pt x="643" y="2652"/>
                  </a:lnTo>
                  <a:lnTo>
                    <a:pt x="684" y="2658"/>
                  </a:lnTo>
                  <a:lnTo>
                    <a:pt x="726" y="2664"/>
                  </a:lnTo>
                  <a:lnTo>
                    <a:pt x="768" y="2667"/>
                  </a:lnTo>
                  <a:lnTo>
                    <a:pt x="812" y="2670"/>
                  </a:lnTo>
                  <a:lnTo>
                    <a:pt x="856" y="2670"/>
                  </a:lnTo>
                  <a:lnTo>
                    <a:pt x="856" y="2670"/>
                  </a:lnTo>
                  <a:lnTo>
                    <a:pt x="915" y="2668"/>
                  </a:lnTo>
                  <a:lnTo>
                    <a:pt x="915" y="2668"/>
                  </a:lnTo>
                  <a:lnTo>
                    <a:pt x="942" y="2682"/>
                  </a:lnTo>
                  <a:lnTo>
                    <a:pt x="969" y="2696"/>
                  </a:lnTo>
                  <a:lnTo>
                    <a:pt x="998" y="2708"/>
                  </a:lnTo>
                  <a:lnTo>
                    <a:pt x="1028" y="2718"/>
                  </a:lnTo>
                  <a:lnTo>
                    <a:pt x="1058" y="2729"/>
                  </a:lnTo>
                  <a:lnTo>
                    <a:pt x="1088" y="2738"/>
                  </a:lnTo>
                  <a:lnTo>
                    <a:pt x="1120" y="2747"/>
                  </a:lnTo>
                  <a:lnTo>
                    <a:pt x="1152" y="2754"/>
                  </a:lnTo>
                  <a:lnTo>
                    <a:pt x="1185" y="2762"/>
                  </a:lnTo>
                  <a:lnTo>
                    <a:pt x="1218" y="2768"/>
                  </a:lnTo>
                  <a:lnTo>
                    <a:pt x="1253" y="2774"/>
                  </a:lnTo>
                  <a:lnTo>
                    <a:pt x="1286" y="2779"/>
                  </a:lnTo>
                  <a:lnTo>
                    <a:pt x="1321" y="2782"/>
                  </a:lnTo>
                  <a:lnTo>
                    <a:pt x="1357" y="2785"/>
                  </a:lnTo>
                  <a:lnTo>
                    <a:pt x="1392" y="2786"/>
                  </a:lnTo>
                  <a:lnTo>
                    <a:pt x="1428" y="2786"/>
                  </a:lnTo>
                  <a:lnTo>
                    <a:pt x="1428" y="2786"/>
                  </a:lnTo>
                  <a:lnTo>
                    <a:pt x="1466" y="2786"/>
                  </a:lnTo>
                  <a:lnTo>
                    <a:pt x="1503" y="2783"/>
                  </a:lnTo>
                  <a:lnTo>
                    <a:pt x="1540" y="2782"/>
                  </a:lnTo>
                  <a:lnTo>
                    <a:pt x="1576" y="2777"/>
                  </a:lnTo>
                  <a:lnTo>
                    <a:pt x="1612" y="2773"/>
                  </a:lnTo>
                  <a:lnTo>
                    <a:pt x="1648" y="2767"/>
                  </a:lnTo>
                  <a:lnTo>
                    <a:pt x="1683" y="2760"/>
                  </a:lnTo>
                  <a:lnTo>
                    <a:pt x="1716" y="2751"/>
                  </a:lnTo>
                  <a:lnTo>
                    <a:pt x="1750" y="2744"/>
                  </a:lnTo>
                  <a:lnTo>
                    <a:pt x="1783" y="2733"/>
                  </a:lnTo>
                  <a:lnTo>
                    <a:pt x="1814" y="2723"/>
                  </a:lnTo>
                  <a:lnTo>
                    <a:pt x="1846" y="2712"/>
                  </a:lnTo>
                  <a:lnTo>
                    <a:pt x="1876" y="2700"/>
                  </a:lnTo>
                  <a:lnTo>
                    <a:pt x="1907" y="2687"/>
                  </a:lnTo>
                  <a:lnTo>
                    <a:pt x="1935" y="2673"/>
                  </a:lnTo>
                  <a:lnTo>
                    <a:pt x="1962" y="2658"/>
                  </a:lnTo>
                  <a:lnTo>
                    <a:pt x="1962" y="2658"/>
                  </a:lnTo>
                  <a:lnTo>
                    <a:pt x="2009" y="2673"/>
                  </a:lnTo>
                  <a:lnTo>
                    <a:pt x="2058" y="2687"/>
                  </a:lnTo>
                  <a:lnTo>
                    <a:pt x="2106" y="2700"/>
                  </a:lnTo>
                  <a:lnTo>
                    <a:pt x="2157" y="2712"/>
                  </a:lnTo>
                  <a:lnTo>
                    <a:pt x="2208" y="2723"/>
                  </a:lnTo>
                  <a:lnTo>
                    <a:pt x="2263" y="2733"/>
                  </a:lnTo>
                  <a:lnTo>
                    <a:pt x="2317" y="2744"/>
                  </a:lnTo>
                  <a:lnTo>
                    <a:pt x="2373" y="2751"/>
                  </a:lnTo>
                  <a:lnTo>
                    <a:pt x="2429" y="2760"/>
                  </a:lnTo>
                  <a:lnTo>
                    <a:pt x="2486" y="2767"/>
                  </a:lnTo>
                  <a:lnTo>
                    <a:pt x="2545" y="2773"/>
                  </a:lnTo>
                  <a:lnTo>
                    <a:pt x="2606" y="2777"/>
                  </a:lnTo>
                  <a:lnTo>
                    <a:pt x="2666" y="2782"/>
                  </a:lnTo>
                  <a:lnTo>
                    <a:pt x="2726" y="2783"/>
                  </a:lnTo>
                  <a:lnTo>
                    <a:pt x="2788" y="2786"/>
                  </a:lnTo>
                  <a:lnTo>
                    <a:pt x="2852" y="2786"/>
                  </a:lnTo>
                  <a:lnTo>
                    <a:pt x="2852" y="2786"/>
                  </a:lnTo>
                  <a:lnTo>
                    <a:pt x="2909" y="2786"/>
                  </a:lnTo>
                  <a:lnTo>
                    <a:pt x="2966" y="2785"/>
                  </a:lnTo>
                  <a:lnTo>
                    <a:pt x="3024" y="2782"/>
                  </a:lnTo>
                  <a:lnTo>
                    <a:pt x="3080" y="2779"/>
                  </a:lnTo>
                  <a:lnTo>
                    <a:pt x="3134" y="2774"/>
                  </a:lnTo>
                  <a:lnTo>
                    <a:pt x="3188" y="2770"/>
                  </a:lnTo>
                  <a:lnTo>
                    <a:pt x="3243" y="2764"/>
                  </a:lnTo>
                  <a:lnTo>
                    <a:pt x="3295" y="2757"/>
                  </a:lnTo>
                  <a:lnTo>
                    <a:pt x="3347" y="2750"/>
                  </a:lnTo>
                  <a:lnTo>
                    <a:pt x="3398" y="2741"/>
                  </a:lnTo>
                  <a:lnTo>
                    <a:pt x="3448" y="2732"/>
                  </a:lnTo>
                  <a:lnTo>
                    <a:pt x="3498" y="2723"/>
                  </a:lnTo>
                  <a:lnTo>
                    <a:pt x="3545" y="2712"/>
                  </a:lnTo>
                  <a:lnTo>
                    <a:pt x="3591" y="2700"/>
                  </a:lnTo>
                  <a:lnTo>
                    <a:pt x="3638" y="2690"/>
                  </a:lnTo>
                  <a:lnTo>
                    <a:pt x="3682" y="2676"/>
                  </a:lnTo>
                  <a:lnTo>
                    <a:pt x="3682" y="2676"/>
                  </a:lnTo>
                  <a:lnTo>
                    <a:pt x="3709" y="2690"/>
                  </a:lnTo>
                  <a:lnTo>
                    <a:pt x="3736" y="2700"/>
                  </a:lnTo>
                  <a:lnTo>
                    <a:pt x="3763" y="2712"/>
                  </a:lnTo>
                  <a:lnTo>
                    <a:pt x="3794" y="2723"/>
                  </a:lnTo>
                  <a:lnTo>
                    <a:pt x="3822" y="2732"/>
                  </a:lnTo>
                  <a:lnTo>
                    <a:pt x="3852" y="2741"/>
                  </a:lnTo>
                  <a:lnTo>
                    <a:pt x="3883" y="2750"/>
                  </a:lnTo>
                  <a:lnTo>
                    <a:pt x="3914" y="2757"/>
                  </a:lnTo>
                  <a:lnTo>
                    <a:pt x="3946" y="2764"/>
                  </a:lnTo>
                  <a:lnTo>
                    <a:pt x="3978" y="2770"/>
                  </a:lnTo>
                  <a:lnTo>
                    <a:pt x="4011" y="2774"/>
                  </a:lnTo>
                  <a:lnTo>
                    <a:pt x="4044" y="2779"/>
                  </a:lnTo>
                  <a:lnTo>
                    <a:pt x="4077" y="2782"/>
                  </a:lnTo>
                  <a:lnTo>
                    <a:pt x="4112" y="2785"/>
                  </a:lnTo>
                  <a:lnTo>
                    <a:pt x="4147" y="2786"/>
                  </a:lnTo>
                  <a:lnTo>
                    <a:pt x="4182" y="2786"/>
                  </a:lnTo>
                  <a:lnTo>
                    <a:pt x="4182" y="2786"/>
                  </a:lnTo>
                  <a:lnTo>
                    <a:pt x="4224" y="2785"/>
                  </a:lnTo>
                  <a:lnTo>
                    <a:pt x="4266" y="2783"/>
                  </a:lnTo>
                  <a:lnTo>
                    <a:pt x="4308" y="2780"/>
                  </a:lnTo>
                  <a:lnTo>
                    <a:pt x="4349" y="2774"/>
                  </a:lnTo>
                  <a:lnTo>
                    <a:pt x="4388" y="2768"/>
                  </a:lnTo>
                  <a:lnTo>
                    <a:pt x="4429" y="2762"/>
                  </a:lnTo>
                  <a:lnTo>
                    <a:pt x="4467" y="2753"/>
                  </a:lnTo>
                  <a:lnTo>
                    <a:pt x="4505" y="2742"/>
                  </a:lnTo>
                  <a:lnTo>
                    <a:pt x="4542" y="2732"/>
                  </a:lnTo>
                  <a:lnTo>
                    <a:pt x="4579" y="2720"/>
                  </a:lnTo>
                  <a:lnTo>
                    <a:pt x="4613" y="2706"/>
                  </a:lnTo>
                  <a:lnTo>
                    <a:pt x="4648" y="2693"/>
                  </a:lnTo>
                  <a:lnTo>
                    <a:pt x="4680" y="2676"/>
                  </a:lnTo>
                  <a:lnTo>
                    <a:pt x="4713" y="2661"/>
                  </a:lnTo>
                  <a:lnTo>
                    <a:pt x="4743" y="2643"/>
                  </a:lnTo>
                  <a:lnTo>
                    <a:pt x="4772" y="2625"/>
                  </a:lnTo>
                  <a:lnTo>
                    <a:pt x="4801" y="2605"/>
                  </a:lnTo>
                  <a:lnTo>
                    <a:pt x="4828" y="2585"/>
                  </a:lnTo>
                  <a:lnTo>
                    <a:pt x="4853" y="2564"/>
                  </a:lnTo>
                  <a:lnTo>
                    <a:pt x="4878" y="2543"/>
                  </a:lnTo>
                  <a:lnTo>
                    <a:pt x="4900" y="2521"/>
                  </a:lnTo>
                  <a:lnTo>
                    <a:pt x="4920" y="2498"/>
                  </a:lnTo>
                  <a:lnTo>
                    <a:pt x="4939" y="2474"/>
                  </a:lnTo>
                  <a:lnTo>
                    <a:pt x="4958" y="2448"/>
                  </a:lnTo>
                  <a:lnTo>
                    <a:pt x="4974" y="2424"/>
                  </a:lnTo>
                  <a:lnTo>
                    <a:pt x="4989" y="2398"/>
                  </a:lnTo>
                  <a:lnTo>
                    <a:pt x="5001" y="2371"/>
                  </a:lnTo>
                  <a:lnTo>
                    <a:pt x="5012" y="2344"/>
                  </a:lnTo>
                  <a:lnTo>
                    <a:pt x="5021" y="2317"/>
                  </a:lnTo>
                  <a:lnTo>
                    <a:pt x="5028" y="2290"/>
                  </a:lnTo>
                  <a:lnTo>
                    <a:pt x="5033" y="2261"/>
                  </a:lnTo>
                  <a:lnTo>
                    <a:pt x="5036" y="2232"/>
                  </a:lnTo>
                  <a:lnTo>
                    <a:pt x="5036" y="2232"/>
                  </a:lnTo>
                  <a:lnTo>
                    <a:pt x="5087" y="2213"/>
                  </a:lnTo>
                  <a:lnTo>
                    <a:pt x="5136" y="2192"/>
                  </a:lnTo>
                  <a:lnTo>
                    <a:pt x="5182" y="2167"/>
                  </a:lnTo>
                  <a:lnTo>
                    <a:pt x="5226" y="2142"/>
                  </a:lnTo>
                  <a:lnTo>
                    <a:pt x="5267" y="2115"/>
                  </a:lnTo>
                  <a:lnTo>
                    <a:pt x="5305" y="2084"/>
                  </a:lnTo>
                  <a:lnTo>
                    <a:pt x="5341" y="2054"/>
                  </a:lnTo>
                  <a:lnTo>
                    <a:pt x="5373" y="2021"/>
                  </a:lnTo>
                  <a:lnTo>
                    <a:pt x="5401" y="1986"/>
                  </a:lnTo>
                  <a:lnTo>
                    <a:pt x="5427" y="1952"/>
                  </a:lnTo>
                  <a:lnTo>
                    <a:pt x="5439" y="1932"/>
                  </a:lnTo>
                  <a:lnTo>
                    <a:pt x="5450" y="1914"/>
                  </a:lnTo>
                  <a:lnTo>
                    <a:pt x="5459" y="1896"/>
                  </a:lnTo>
                  <a:lnTo>
                    <a:pt x="5468" y="1876"/>
                  </a:lnTo>
                  <a:lnTo>
                    <a:pt x="5475" y="1857"/>
                  </a:lnTo>
                  <a:lnTo>
                    <a:pt x="5483" y="1837"/>
                  </a:lnTo>
                  <a:lnTo>
                    <a:pt x="5487" y="1816"/>
                  </a:lnTo>
                  <a:lnTo>
                    <a:pt x="5493" y="1796"/>
                  </a:lnTo>
                  <a:lnTo>
                    <a:pt x="5496" y="1775"/>
                  </a:lnTo>
                  <a:lnTo>
                    <a:pt x="5499" y="1755"/>
                  </a:lnTo>
                  <a:lnTo>
                    <a:pt x="5501" y="1734"/>
                  </a:lnTo>
                  <a:lnTo>
                    <a:pt x="5501" y="1713"/>
                  </a:lnTo>
                  <a:lnTo>
                    <a:pt x="5501" y="1713"/>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17" name="Freeform 6"/>
            <p:cNvSpPr>
              <a:spLocks/>
            </p:cNvSpPr>
            <p:nvPr/>
          </p:nvSpPr>
          <p:spPr bwMode="auto">
            <a:xfrm>
              <a:off x="990600" y="1447800"/>
              <a:ext cx="1066800" cy="527777"/>
            </a:xfrm>
            <a:custGeom>
              <a:avLst/>
              <a:gdLst/>
              <a:ahLst/>
              <a:cxnLst>
                <a:cxn ang="0">
                  <a:pos x="4589" y="1021"/>
                </a:cxn>
                <a:cxn ang="0">
                  <a:pos x="4618" y="875"/>
                </a:cxn>
                <a:cxn ang="0">
                  <a:pos x="4567" y="680"/>
                </a:cxn>
                <a:cxn ang="0">
                  <a:pos x="4428" y="516"/>
                </a:cxn>
                <a:cxn ang="0">
                  <a:pos x="4218" y="392"/>
                </a:cxn>
                <a:cxn ang="0">
                  <a:pos x="3957" y="321"/>
                </a:cxn>
                <a:cxn ang="0">
                  <a:pos x="3721" y="312"/>
                </a:cxn>
                <a:cxn ang="0">
                  <a:pos x="3495" y="347"/>
                </a:cxn>
                <a:cxn ang="0">
                  <a:pos x="3297" y="421"/>
                </a:cxn>
                <a:cxn ang="0">
                  <a:pos x="3184" y="289"/>
                </a:cxn>
                <a:cxn ang="0">
                  <a:pos x="3004" y="161"/>
                </a:cxn>
                <a:cxn ang="0">
                  <a:pos x="2784" y="68"/>
                </a:cxn>
                <a:cxn ang="0">
                  <a:pos x="2532" y="12"/>
                </a:cxn>
                <a:cxn ang="0">
                  <a:pos x="2281" y="0"/>
                </a:cxn>
                <a:cxn ang="0">
                  <a:pos x="1925" y="55"/>
                </a:cxn>
                <a:cxn ang="0">
                  <a:pos x="1626" y="187"/>
                </a:cxn>
                <a:cxn ang="0">
                  <a:pos x="1407" y="375"/>
                </a:cxn>
                <a:cxn ang="0">
                  <a:pos x="1292" y="609"/>
                </a:cxn>
                <a:cxn ang="0">
                  <a:pos x="1286" y="796"/>
                </a:cxn>
                <a:cxn ang="0">
                  <a:pos x="1288" y="925"/>
                </a:cxn>
                <a:cxn ang="0">
                  <a:pos x="1061" y="979"/>
                </a:cxn>
                <a:cxn ang="0">
                  <a:pos x="874" y="1077"/>
                </a:cxn>
                <a:cxn ang="0">
                  <a:pos x="738" y="1208"/>
                </a:cxn>
                <a:cxn ang="0">
                  <a:pos x="667" y="1365"/>
                </a:cxn>
                <a:cxn ang="0">
                  <a:pos x="625" y="1460"/>
                </a:cxn>
                <a:cxn ang="0">
                  <a:pos x="397" y="1530"/>
                </a:cxn>
                <a:cxn ang="0">
                  <a:pos x="211" y="1638"/>
                </a:cxn>
                <a:cxn ang="0">
                  <a:pos x="77" y="1780"/>
                </a:cxn>
                <a:cxn ang="0">
                  <a:pos x="8" y="1946"/>
                </a:cxn>
                <a:cxn ang="0">
                  <a:pos x="11" y="2111"/>
                </a:cxn>
                <a:cxn ang="0">
                  <a:pos x="104" y="2301"/>
                </a:cxn>
                <a:cxn ang="0">
                  <a:pos x="281" y="2455"/>
                </a:cxn>
                <a:cxn ang="0">
                  <a:pos x="524" y="2561"/>
                </a:cxn>
                <a:cxn ang="0">
                  <a:pos x="812" y="2606"/>
                </a:cxn>
                <a:cxn ang="0">
                  <a:pos x="998" y="2642"/>
                </a:cxn>
                <a:cxn ang="0">
                  <a:pos x="1218" y="2704"/>
                </a:cxn>
                <a:cxn ang="0">
                  <a:pos x="1428" y="2722"/>
                </a:cxn>
                <a:cxn ang="0">
                  <a:pos x="1682" y="2695"/>
                </a:cxn>
                <a:cxn ang="0">
                  <a:pos x="1907" y="2622"/>
                </a:cxn>
                <a:cxn ang="0">
                  <a:pos x="2157" y="2648"/>
                </a:cxn>
                <a:cxn ang="0">
                  <a:pos x="2545" y="2708"/>
                </a:cxn>
                <a:cxn ang="0">
                  <a:pos x="2909" y="2720"/>
                </a:cxn>
                <a:cxn ang="0">
                  <a:pos x="3296" y="2692"/>
                </a:cxn>
                <a:cxn ang="0">
                  <a:pos x="3637" y="2624"/>
                </a:cxn>
                <a:cxn ang="0">
                  <a:pos x="3822" y="2668"/>
                </a:cxn>
                <a:cxn ang="0">
                  <a:pos x="4044" y="2714"/>
                </a:cxn>
                <a:cxn ang="0">
                  <a:pos x="4266" y="2719"/>
                </a:cxn>
                <a:cxn ang="0">
                  <a:pos x="4542" y="2668"/>
                </a:cxn>
                <a:cxn ang="0">
                  <a:pos x="4772" y="2561"/>
                </a:cxn>
                <a:cxn ang="0">
                  <a:pos x="4940" y="2408"/>
                </a:cxn>
                <a:cxn ang="0">
                  <a:pos x="5029" y="2224"/>
                </a:cxn>
                <a:cxn ang="0">
                  <a:pos x="5226" y="2078"/>
                </a:cxn>
                <a:cxn ang="0">
                  <a:pos x="5439" y="1868"/>
                </a:cxn>
                <a:cxn ang="0">
                  <a:pos x="5494" y="1732"/>
                </a:cxn>
                <a:cxn ang="0">
                  <a:pos x="5497" y="1589"/>
                </a:cxn>
                <a:cxn ang="0">
                  <a:pos x="5417" y="1396"/>
                </a:cxn>
                <a:cxn ang="0">
                  <a:pos x="5250" y="1236"/>
                </a:cxn>
                <a:cxn ang="0">
                  <a:pos x="5017" y="1122"/>
                </a:cxn>
                <a:cxn ang="0">
                  <a:pos x="4733" y="1068"/>
                </a:cxn>
              </a:cxnLst>
              <a:rect l="0" t="0" r="r" b="b"/>
              <a:pathLst>
                <a:path w="5501" h="2722">
                  <a:moveTo>
                    <a:pt x="4645" y="1065"/>
                  </a:moveTo>
                  <a:lnTo>
                    <a:pt x="4645" y="1065"/>
                  </a:lnTo>
                  <a:lnTo>
                    <a:pt x="4606" y="1065"/>
                  </a:lnTo>
                  <a:lnTo>
                    <a:pt x="4568" y="1068"/>
                  </a:lnTo>
                  <a:lnTo>
                    <a:pt x="4568" y="1068"/>
                  </a:lnTo>
                  <a:lnTo>
                    <a:pt x="4579" y="1045"/>
                  </a:lnTo>
                  <a:lnTo>
                    <a:pt x="4589" y="1021"/>
                  </a:lnTo>
                  <a:lnTo>
                    <a:pt x="4597" y="999"/>
                  </a:lnTo>
                  <a:lnTo>
                    <a:pt x="4604" y="975"/>
                  </a:lnTo>
                  <a:lnTo>
                    <a:pt x="4610" y="950"/>
                  </a:lnTo>
                  <a:lnTo>
                    <a:pt x="4613" y="925"/>
                  </a:lnTo>
                  <a:lnTo>
                    <a:pt x="4616" y="901"/>
                  </a:lnTo>
                  <a:lnTo>
                    <a:pt x="4618" y="875"/>
                  </a:lnTo>
                  <a:lnTo>
                    <a:pt x="4618" y="875"/>
                  </a:lnTo>
                  <a:lnTo>
                    <a:pt x="4616" y="846"/>
                  </a:lnTo>
                  <a:lnTo>
                    <a:pt x="4613" y="818"/>
                  </a:lnTo>
                  <a:lnTo>
                    <a:pt x="4607" y="789"/>
                  </a:lnTo>
                  <a:lnTo>
                    <a:pt x="4600" y="762"/>
                  </a:lnTo>
                  <a:lnTo>
                    <a:pt x="4591" y="733"/>
                  </a:lnTo>
                  <a:lnTo>
                    <a:pt x="4580" y="707"/>
                  </a:lnTo>
                  <a:lnTo>
                    <a:pt x="4567" y="680"/>
                  </a:lnTo>
                  <a:lnTo>
                    <a:pt x="4552" y="655"/>
                  </a:lnTo>
                  <a:lnTo>
                    <a:pt x="4535" y="630"/>
                  </a:lnTo>
                  <a:lnTo>
                    <a:pt x="4517" y="606"/>
                  </a:lnTo>
                  <a:lnTo>
                    <a:pt x="4497" y="582"/>
                  </a:lnTo>
                  <a:lnTo>
                    <a:pt x="4476" y="560"/>
                  </a:lnTo>
                  <a:lnTo>
                    <a:pt x="4453" y="537"/>
                  </a:lnTo>
                  <a:lnTo>
                    <a:pt x="4428" y="516"/>
                  </a:lnTo>
                  <a:lnTo>
                    <a:pt x="4402" y="495"/>
                  </a:lnTo>
                  <a:lnTo>
                    <a:pt x="4375" y="475"/>
                  </a:lnTo>
                  <a:lnTo>
                    <a:pt x="4346" y="457"/>
                  </a:lnTo>
                  <a:lnTo>
                    <a:pt x="4316" y="439"/>
                  </a:lnTo>
                  <a:lnTo>
                    <a:pt x="4284" y="422"/>
                  </a:lnTo>
                  <a:lnTo>
                    <a:pt x="4253" y="407"/>
                  </a:lnTo>
                  <a:lnTo>
                    <a:pt x="4218" y="392"/>
                  </a:lnTo>
                  <a:lnTo>
                    <a:pt x="4183" y="378"/>
                  </a:lnTo>
                  <a:lnTo>
                    <a:pt x="4148" y="366"/>
                  </a:lnTo>
                  <a:lnTo>
                    <a:pt x="4112" y="354"/>
                  </a:lnTo>
                  <a:lnTo>
                    <a:pt x="4074" y="345"/>
                  </a:lnTo>
                  <a:lnTo>
                    <a:pt x="4035" y="336"/>
                  </a:lnTo>
                  <a:lnTo>
                    <a:pt x="3996" y="329"/>
                  </a:lnTo>
                  <a:lnTo>
                    <a:pt x="3957" y="321"/>
                  </a:lnTo>
                  <a:lnTo>
                    <a:pt x="3916" y="317"/>
                  </a:lnTo>
                  <a:lnTo>
                    <a:pt x="3874" y="314"/>
                  </a:lnTo>
                  <a:lnTo>
                    <a:pt x="3831" y="311"/>
                  </a:lnTo>
                  <a:lnTo>
                    <a:pt x="3789" y="311"/>
                  </a:lnTo>
                  <a:lnTo>
                    <a:pt x="3789" y="311"/>
                  </a:lnTo>
                  <a:lnTo>
                    <a:pt x="3754" y="311"/>
                  </a:lnTo>
                  <a:lnTo>
                    <a:pt x="3721" y="312"/>
                  </a:lnTo>
                  <a:lnTo>
                    <a:pt x="3687" y="315"/>
                  </a:lnTo>
                  <a:lnTo>
                    <a:pt x="3653" y="318"/>
                  </a:lnTo>
                  <a:lnTo>
                    <a:pt x="3622" y="323"/>
                  </a:lnTo>
                  <a:lnTo>
                    <a:pt x="3588" y="327"/>
                  </a:lnTo>
                  <a:lnTo>
                    <a:pt x="3557" y="333"/>
                  </a:lnTo>
                  <a:lnTo>
                    <a:pt x="3525" y="339"/>
                  </a:lnTo>
                  <a:lnTo>
                    <a:pt x="3495" y="347"/>
                  </a:lnTo>
                  <a:lnTo>
                    <a:pt x="3465" y="356"/>
                  </a:lnTo>
                  <a:lnTo>
                    <a:pt x="3436" y="365"/>
                  </a:lnTo>
                  <a:lnTo>
                    <a:pt x="3406" y="374"/>
                  </a:lnTo>
                  <a:lnTo>
                    <a:pt x="3379" y="384"/>
                  </a:lnTo>
                  <a:lnTo>
                    <a:pt x="3350" y="397"/>
                  </a:lnTo>
                  <a:lnTo>
                    <a:pt x="3323" y="409"/>
                  </a:lnTo>
                  <a:lnTo>
                    <a:pt x="3297" y="421"/>
                  </a:lnTo>
                  <a:lnTo>
                    <a:pt x="3297" y="421"/>
                  </a:lnTo>
                  <a:lnTo>
                    <a:pt x="3280" y="398"/>
                  </a:lnTo>
                  <a:lnTo>
                    <a:pt x="3264" y="375"/>
                  </a:lnTo>
                  <a:lnTo>
                    <a:pt x="3246" y="353"/>
                  </a:lnTo>
                  <a:lnTo>
                    <a:pt x="3226" y="332"/>
                  </a:lnTo>
                  <a:lnTo>
                    <a:pt x="3205" y="311"/>
                  </a:lnTo>
                  <a:lnTo>
                    <a:pt x="3184" y="289"/>
                  </a:lnTo>
                  <a:lnTo>
                    <a:pt x="3161" y="270"/>
                  </a:lnTo>
                  <a:lnTo>
                    <a:pt x="3137" y="250"/>
                  </a:lnTo>
                  <a:lnTo>
                    <a:pt x="3113" y="231"/>
                  </a:lnTo>
                  <a:lnTo>
                    <a:pt x="3087" y="212"/>
                  </a:lnTo>
                  <a:lnTo>
                    <a:pt x="3060" y="196"/>
                  </a:lnTo>
                  <a:lnTo>
                    <a:pt x="3033" y="178"/>
                  </a:lnTo>
                  <a:lnTo>
                    <a:pt x="3004" y="161"/>
                  </a:lnTo>
                  <a:lnTo>
                    <a:pt x="2975" y="146"/>
                  </a:lnTo>
                  <a:lnTo>
                    <a:pt x="2945" y="131"/>
                  </a:lnTo>
                  <a:lnTo>
                    <a:pt x="2915" y="117"/>
                  </a:lnTo>
                  <a:lnTo>
                    <a:pt x="2883" y="104"/>
                  </a:lnTo>
                  <a:lnTo>
                    <a:pt x="2850" y="90"/>
                  </a:lnTo>
                  <a:lnTo>
                    <a:pt x="2817" y="78"/>
                  </a:lnTo>
                  <a:lnTo>
                    <a:pt x="2784" y="68"/>
                  </a:lnTo>
                  <a:lnTo>
                    <a:pt x="2749" y="57"/>
                  </a:lnTo>
                  <a:lnTo>
                    <a:pt x="2714" y="46"/>
                  </a:lnTo>
                  <a:lnTo>
                    <a:pt x="2680" y="39"/>
                  </a:lnTo>
                  <a:lnTo>
                    <a:pt x="2643" y="30"/>
                  </a:lnTo>
                  <a:lnTo>
                    <a:pt x="2606" y="24"/>
                  </a:lnTo>
                  <a:lnTo>
                    <a:pt x="2569" y="16"/>
                  </a:lnTo>
                  <a:lnTo>
                    <a:pt x="2532" y="12"/>
                  </a:lnTo>
                  <a:lnTo>
                    <a:pt x="2492" y="7"/>
                  </a:lnTo>
                  <a:lnTo>
                    <a:pt x="2455" y="4"/>
                  </a:lnTo>
                  <a:lnTo>
                    <a:pt x="2415" y="1"/>
                  </a:lnTo>
                  <a:lnTo>
                    <a:pt x="2376" y="0"/>
                  </a:lnTo>
                  <a:lnTo>
                    <a:pt x="2335" y="0"/>
                  </a:lnTo>
                  <a:lnTo>
                    <a:pt x="2335" y="0"/>
                  </a:lnTo>
                  <a:lnTo>
                    <a:pt x="2281" y="0"/>
                  </a:lnTo>
                  <a:lnTo>
                    <a:pt x="2228" y="3"/>
                  </a:lnTo>
                  <a:lnTo>
                    <a:pt x="2175" y="7"/>
                  </a:lnTo>
                  <a:lnTo>
                    <a:pt x="2123" y="13"/>
                  </a:lnTo>
                  <a:lnTo>
                    <a:pt x="2073" y="22"/>
                  </a:lnTo>
                  <a:lnTo>
                    <a:pt x="2021" y="31"/>
                  </a:lnTo>
                  <a:lnTo>
                    <a:pt x="1973" y="43"/>
                  </a:lnTo>
                  <a:lnTo>
                    <a:pt x="1925" y="55"/>
                  </a:lnTo>
                  <a:lnTo>
                    <a:pt x="1878" y="71"/>
                  </a:lnTo>
                  <a:lnTo>
                    <a:pt x="1833" y="86"/>
                  </a:lnTo>
                  <a:lnTo>
                    <a:pt x="1789" y="104"/>
                  </a:lnTo>
                  <a:lnTo>
                    <a:pt x="1745" y="122"/>
                  </a:lnTo>
                  <a:lnTo>
                    <a:pt x="1704" y="143"/>
                  </a:lnTo>
                  <a:lnTo>
                    <a:pt x="1664" y="164"/>
                  </a:lnTo>
                  <a:lnTo>
                    <a:pt x="1626" y="187"/>
                  </a:lnTo>
                  <a:lnTo>
                    <a:pt x="1590" y="211"/>
                  </a:lnTo>
                  <a:lnTo>
                    <a:pt x="1553" y="235"/>
                  </a:lnTo>
                  <a:lnTo>
                    <a:pt x="1520" y="261"/>
                  </a:lnTo>
                  <a:lnTo>
                    <a:pt x="1490" y="288"/>
                  </a:lnTo>
                  <a:lnTo>
                    <a:pt x="1460" y="317"/>
                  </a:lnTo>
                  <a:lnTo>
                    <a:pt x="1433" y="345"/>
                  </a:lnTo>
                  <a:lnTo>
                    <a:pt x="1407" y="375"/>
                  </a:lnTo>
                  <a:lnTo>
                    <a:pt x="1384" y="407"/>
                  </a:lnTo>
                  <a:lnTo>
                    <a:pt x="1363" y="439"/>
                  </a:lnTo>
                  <a:lnTo>
                    <a:pt x="1344" y="472"/>
                  </a:lnTo>
                  <a:lnTo>
                    <a:pt x="1327" y="505"/>
                  </a:lnTo>
                  <a:lnTo>
                    <a:pt x="1313" y="540"/>
                  </a:lnTo>
                  <a:lnTo>
                    <a:pt x="1301" y="575"/>
                  </a:lnTo>
                  <a:lnTo>
                    <a:pt x="1292" y="609"/>
                  </a:lnTo>
                  <a:lnTo>
                    <a:pt x="1285" y="646"/>
                  </a:lnTo>
                  <a:lnTo>
                    <a:pt x="1282" y="682"/>
                  </a:lnTo>
                  <a:lnTo>
                    <a:pt x="1280" y="719"/>
                  </a:lnTo>
                  <a:lnTo>
                    <a:pt x="1280" y="719"/>
                  </a:lnTo>
                  <a:lnTo>
                    <a:pt x="1280" y="745"/>
                  </a:lnTo>
                  <a:lnTo>
                    <a:pt x="1282" y="771"/>
                  </a:lnTo>
                  <a:lnTo>
                    <a:pt x="1286" y="796"/>
                  </a:lnTo>
                  <a:lnTo>
                    <a:pt x="1291" y="822"/>
                  </a:lnTo>
                  <a:lnTo>
                    <a:pt x="1297" y="848"/>
                  </a:lnTo>
                  <a:lnTo>
                    <a:pt x="1304" y="872"/>
                  </a:lnTo>
                  <a:lnTo>
                    <a:pt x="1312" y="896"/>
                  </a:lnTo>
                  <a:lnTo>
                    <a:pt x="1322" y="920"/>
                  </a:lnTo>
                  <a:lnTo>
                    <a:pt x="1322" y="920"/>
                  </a:lnTo>
                  <a:lnTo>
                    <a:pt x="1288" y="925"/>
                  </a:lnTo>
                  <a:lnTo>
                    <a:pt x="1253" y="929"/>
                  </a:lnTo>
                  <a:lnTo>
                    <a:pt x="1220" y="935"/>
                  </a:lnTo>
                  <a:lnTo>
                    <a:pt x="1187" y="943"/>
                  </a:lnTo>
                  <a:lnTo>
                    <a:pt x="1153" y="950"/>
                  </a:lnTo>
                  <a:lnTo>
                    <a:pt x="1122" y="959"/>
                  </a:lnTo>
                  <a:lnTo>
                    <a:pt x="1091" y="968"/>
                  </a:lnTo>
                  <a:lnTo>
                    <a:pt x="1061" y="979"/>
                  </a:lnTo>
                  <a:lnTo>
                    <a:pt x="1031" y="991"/>
                  </a:lnTo>
                  <a:lnTo>
                    <a:pt x="1002" y="1003"/>
                  </a:lnTo>
                  <a:lnTo>
                    <a:pt x="975" y="1017"/>
                  </a:lnTo>
                  <a:lnTo>
                    <a:pt x="948" y="1030"/>
                  </a:lnTo>
                  <a:lnTo>
                    <a:pt x="922" y="1045"/>
                  </a:lnTo>
                  <a:lnTo>
                    <a:pt x="897" y="1061"/>
                  </a:lnTo>
                  <a:lnTo>
                    <a:pt x="874" y="1077"/>
                  </a:lnTo>
                  <a:lnTo>
                    <a:pt x="850" y="1094"/>
                  </a:lnTo>
                  <a:lnTo>
                    <a:pt x="829" y="1112"/>
                  </a:lnTo>
                  <a:lnTo>
                    <a:pt x="808" y="1130"/>
                  </a:lnTo>
                  <a:lnTo>
                    <a:pt x="790" y="1148"/>
                  </a:lnTo>
                  <a:lnTo>
                    <a:pt x="771" y="1168"/>
                  </a:lnTo>
                  <a:lnTo>
                    <a:pt x="753" y="1189"/>
                  </a:lnTo>
                  <a:lnTo>
                    <a:pt x="738" y="1208"/>
                  </a:lnTo>
                  <a:lnTo>
                    <a:pt x="723" y="1230"/>
                  </a:lnTo>
                  <a:lnTo>
                    <a:pt x="711" y="1252"/>
                  </a:lnTo>
                  <a:lnTo>
                    <a:pt x="699" y="1273"/>
                  </a:lnTo>
                  <a:lnTo>
                    <a:pt x="688" y="1296"/>
                  </a:lnTo>
                  <a:lnTo>
                    <a:pt x="681" y="1319"/>
                  </a:lnTo>
                  <a:lnTo>
                    <a:pt x="673" y="1343"/>
                  </a:lnTo>
                  <a:lnTo>
                    <a:pt x="667" y="1365"/>
                  </a:lnTo>
                  <a:lnTo>
                    <a:pt x="663" y="1389"/>
                  </a:lnTo>
                  <a:lnTo>
                    <a:pt x="661" y="1415"/>
                  </a:lnTo>
                  <a:lnTo>
                    <a:pt x="660" y="1439"/>
                  </a:lnTo>
                  <a:lnTo>
                    <a:pt x="660" y="1439"/>
                  </a:lnTo>
                  <a:lnTo>
                    <a:pt x="661" y="1454"/>
                  </a:lnTo>
                  <a:lnTo>
                    <a:pt x="661" y="1454"/>
                  </a:lnTo>
                  <a:lnTo>
                    <a:pt x="625" y="1460"/>
                  </a:lnTo>
                  <a:lnTo>
                    <a:pt x="590" y="1468"/>
                  </a:lnTo>
                  <a:lnTo>
                    <a:pt x="557" y="1476"/>
                  </a:lnTo>
                  <a:lnTo>
                    <a:pt x="524" y="1485"/>
                  </a:lnTo>
                  <a:lnTo>
                    <a:pt x="491" y="1495"/>
                  </a:lnTo>
                  <a:lnTo>
                    <a:pt x="459" y="1506"/>
                  </a:lnTo>
                  <a:lnTo>
                    <a:pt x="429" y="1518"/>
                  </a:lnTo>
                  <a:lnTo>
                    <a:pt x="397" y="1530"/>
                  </a:lnTo>
                  <a:lnTo>
                    <a:pt x="368" y="1543"/>
                  </a:lnTo>
                  <a:lnTo>
                    <a:pt x="340" y="1557"/>
                  </a:lnTo>
                  <a:lnTo>
                    <a:pt x="312" y="1572"/>
                  </a:lnTo>
                  <a:lnTo>
                    <a:pt x="285" y="1589"/>
                  </a:lnTo>
                  <a:lnTo>
                    <a:pt x="260" y="1604"/>
                  </a:lnTo>
                  <a:lnTo>
                    <a:pt x="236" y="1622"/>
                  </a:lnTo>
                  <a:lnTo>
                    <a:pt x="211" y="1638"/>
                  </a:lnTo>
                  <a:lnTo>
                    <a:pt x="189" y="1658"/>
                  </a:lnTo>
                  <a:lnTo>
                    <a:pt x="168" y="1676"/>
                  </a:lnTo>
                  <a:lnTo>
                    <a:pt x="146" y="1696"/>
                  </a:lnTo>
                  <a:lnTo>
                    <a:pt x="127" y="1717"/>
                  </a:lnTo>
                  <a:lnTo>
                    <a:pt x="109" y="1738"/>
                  </a:lnTo>
                  <a:lnTo>
                    <a:pt x="92" y="1759"/>
                  </a:lnTo>
                  <a:lnTo>
                    <a:pt x="77" y="1780"/>
                  </a:lnTo>
                  <a:lnTo>
                    <a:pt x="63" y="1803"/>
                  </a:lnTo>
                  <a:lnTo>
                    <a:pt x="50" y="1826"/>
                  </a:lnTo>
                  <a:lnTo>
                    <a:pt x="39" y="1850"/>
                  </a:lnTo>
                  <a:lnTo>
                    <a:pt x="29" y="1872"/>
                  </a:lnTo>
                  <a:lnTo>
                    <a:pt x="20" y="1897"/>
                  </a:lnTo>
                  <a:lnTo>
                    <a:pt x="14" y="1921"/>
                  </a:lnTo>
                  <a:lnTo>
                    <a:pt x="8" y="1946"/>
                  </a:lnTo>
                  <a:lnTo>
                    <a:pt x="3" y="1972"/>
                  </a:lnTo>
                  <a:lnTo>
                    <a:pt x="2" y="1996"/>
                  </a:lnTo>
                  <a:lnTo>
                    <a:pt x="0" y="2023"/>
                  </a:lnTo>
                  <a:lnTo>
                    <a:pt x="0" y="2023"/>
                  </a:lnTo>
                  <a:lnTo>
                    <a:pt x="2" y="2052"/>
                  </a:lnTo>
                  <a:lnTo>
                    <a:pt x="5" y="2082"/>
                  </a:lnTo>
                  <a:lnTo>
                    <a:pt x="11" y="2111"/>
                  </a:lnTo>
                  <a:lnTo>
                    <a:pt x="18" y="2140"/>
                  </a:lnTo>
                  <a:lnTo>
                    <a:pt x="27" y="2168"/>
                  </a:lnTo>
                  <a:lnTo>
                    <a:pt x="39" y="2195"/>
                  </a:lnTo>
                  <a:lnTo>
                    <a:pt x="53" y="2223"/>
                  </a:lnTo>
                  <a:lnTo>
                    <a:pt x="68" y="2250"/>
                  </a:lnTo>
                  <a:lnTo>
                    <a:pt x="85" y="2275"/>
                  </a:lnTo>
                  <a:lnTo>
                    <a:pt x="104" y="2301"/>
                  </a:lnTo>
                  <a:lnTo>
                    <a:pt x="124" y="2325"/>
                  </a:lnTo>
                  <a:lnTo>
                    <a:pt x="146" y="2349"/>
                  </a:lnTo>
                  <a:lnTo>
                    <a:pt x="171" y="2372"/>
                  </a:lnTo>
                  <a:lnTo>
                    <a:pt x="196" y="2393"/>
                  </a:lnTo>
                  <a:lnTo>
                    <a:pt x="223" y="2414"/>
                  </a:lnTo>
                  <a:lnTo>
                    <a:pt x="251" y="2435"/>
                  </a:lnTo>
                  <a:lnTo>
                    <a:pt x="281" y="2455"/>
                  </a:lnTo>
                  <a:lnTo>
                    <a:pt x="312" y="2473"/>
                  </a:lnTo>
                  <a:lnTo>
                    <a:pt x="344" y="2490"/>
                  </a:lnTo>
                  <a:lnTo>
                    <a:pt x="377" y="2506"/>
                  </a:lnTo>
                  <a:lnTo>
                    <a:pt x="412" y="2521"/>
                  </a:lnTo>
                  <a:lnTo>
                    <a:pt x="448" y="2535"/>
                  </a:lnTo>
                  <a:lnTo>
                    <a:pt x="485" y="2548"/>
                  </a:lnTo>
                  <a:lnTo>
                    <a:pt x="524" y="2561"/>
                  </a:lnTo>
                  <a:lnTo>
                    <a:pt x="562" y="2571"/>
                  </a:lnTo>
                  <a:lnTo>
                    <a:pt x="602" y="2580"/>
                  </a:lnTo>
                  <a:lnTo>
                    <a:pt x="643" y="2588"/>
                  </a:lnTo>
                  <a:lnTo>
                    <a:pt x="684" y="2594"/>
                  </a:lnTo>
                  <a:lnTo>
                    <a:pt x="726" y="2600"/>
                  </a:lnTo>
                  <a:lnTo>
                    <a:pt x="768" y="2603"/>
                  </a:lnTo>
                  <a:lnTo>
                    <a:pt x="812" y="2606"/>
                  </a:lnTo>
                  <a:lnTo>
                    <a:pt x="856" y="2606"/>
                  </a:lnTo>
                  <a:lnTo>
                    <a:pt x="856" y="2606"/>
                  </a:lnTo>
                  <a:lnTo>
                    <a:pt x="913" y="2604"/>
                  </a:lnTo>
                  <a:lnTo>
                    <a:pt x="913" y="2604"/>
                  </a:lnTo>
                  <a:lnTo>
                    <a:pt x="942" y="2618"/>
                  </a:lnTo>
                  <a:lnTo>
                    <a:pt x="969" y="2630"/>
                  </a:lnTo>
                  <a:lnTo>
                    <a:pt x="998" y="2642"/>
                  </a:lnTo>
                  <a:lnTo>
                    <a:pt x="1028" y="2654"/>
                  </a:lnTo>
                  <a:lnTo>
                    <a:pt x="1058" y="2665"/>
                  </a:lnTo>
                  <a:lnTo>
                    <a:pt x="1088" y="2674"/>
                  </a:lnTo>
                  <a:lnTo>
                    <a:pt x="1120" y="2683"/>
                  </a:lnTo>
                  <a:lnTo>
                    <a:pt x="1152" y="2690"/>
                  </a:lnTo>
                  <a:lnTo>
                    <a:pt x="1185" y="2698"/>
                  </a:lnTo>
                  <a:lnTo>
                    <a:pt x="1218" y="2704"/>
                  </a:lnTo>
                  <a:lnTo>
                    <a:pt x="1253" y="2708"/>
                  </a:lnTo>
                  <a:lnTo>
                    <a:pt x="1286" y="2713"/>
                  </a:lnTo>
                  <a:lnTo>
                    <a:pt x="1321" y="2717"/>
                  </a:lnTo>
                  <a:lnTo>
                    <a:pt x="1357" y="2719"/>
                  </a:lnTo>
                  <a:lnTo>
                    <a:pt x="1392" y="2720"/>
                  </a:lnTo>
                  <a:lnTo>
                    <a:pt x="1428" y="2722"/>
                  </a:lnTo>
                  <a:lnTo>
                    <a:pt x="1428" y="2722"/>
                  </a:lnTo>
                  <a:lnTo>
                    <a:pt x="1466" y="2720"/>
                  </a:lnTo>
                  <a:lnTo>
                    <a:pt x="1504" y="2719"/>
                  </a:lnTo>
                  <a:lnTo>
                    <a:pt x="1540" y="2716"/>
                  </a:lnTo>
                  <a:lnTo>
                    <a:pt x="1576" y="2713"/>
                  </a:lnTo>
                  <a:lnTo>
                    <a:pt x="1612" y="2708"/>
                  </a:lnTo>
                  <a:lnTo>
                    <a:pt x="1647" y="2702"/>
                  </a:lnTo>
                  <a:lnTo>
                    <a:pt x="1682" y="2695"/>
                  </a:lnTo>
                  <a:lnTo>
                    <a:pt x="1716" y="2687"/>
                  </a:lnTo>
                  <a:lnTo>
                    <a:pt x="1750" y="2678"/>
                  </a:lnTo>
                  <a:lnTo>
                    <a:pt x="1783" y="2669"/>
                  </a:lnTo>
                  <a:lnTo>
                    <a:pt x="1815" y="2659"/>
                  </a:lnTo>
                  <a:lnTo>
                    <a:pt x="1846" y="2648"/>
                  </a:lnTo>
                  <a:lnTo>
                    <a:pt x="1876" y="2634"/>
                  </a:lnTo>
                  <a:lnTo>
                    <a:pt x="1907" y="2622"/>
                  </a:lnTo>
                  <a:lnTo>
                    <a:pt x="1935" y="2609"/>
                  </a:lnTo>
                  <a:lnTo>
                    <a:pt x="1963" y="2594"/>
                  </a:lnTo>
                  <a:lnTo>
                    <a:pt x="1963" y="2594"/>
                  </a:lnTo>
                  <a:lnTo>
                    <a:pt x="2009" y="2609"/>
                  </a:lnTo>
                  <a:lnTo>
                    <a:pt x="2058" y="2622"/>
                  </a:lnTo>
                  <a:lnTo>
                    <a:pt x="2106" y="2634"/>
                  </a:lnTo>
                  <a:lnTo>
                    <a:pt x="2157" y="2648"/>
                  </a:lnTo>
                  <a:lnTo>
                    <a:pt x="2209" y="2659"/>
                  </a:lnTo>
                  <a:lnTo>
                    <a:pt x="2263" y="2669"/>
                  </a:lnTo>
                  <a:lnTo>
                    <a:pt x="2317" y="2678"/>
                  </a:lnTo>
                  <a:lnTo>
                    <a:pt x="2373" y="2687"/>
                  </a:lnTo>
                  <a:lnTo>
                    <a:pt x="2429" y="2695"/>
                  </a:lnTo>
                  <a:lnTo>
                    <a:pt x="2486" y="2702"/>
                  </a:lnTo>
                  <a:lnTo>
                    <a:pt x="2545" y="2708"/>
                  </a:lnTo>
                  <a:lnTo>
                    <a:pt x="2606" y="2713"/>
                  </a:lnTo>
                  <a:lnTo>
                    <a:pt x="2666" y="2716"/>
                  </a:lnTo>
                  <a:lnTo>
                    <a:pt x="2726" y="2719"/>
                  </a:lnTo>
                  <a:lnTo>
                    <a:pt x="2788" y="2720"/>
                  </a:lnTo>
                  <a:lnTo>
                    <a:pt x="2852" y="2722"/>
                  </a:lnTo>
                  <a:lnTo>
                    <a:pt x="2852" y="2722"/>
                  </a:lnTo>
                  <a:lnTo>
                    <a:pt x="2909" y="2720"/>
                  </a:lnTo>
                  <a:lnTo>
                    <a:pt x="2966" y="2719"/>
                  </a:lnTo>
                  <a:lnTo>
                    <a:pt x="3024" y="2717"/>
                  </a:lnTo>
                  <a:lnTo>
                    <a:pt x="3080" y="2714"/>
                  </a:lnTo>
                  <a:lnTo>
                    <a:pt x="3134" y="2710"/>
                  </a:lnTo>
                  <a:lnTo>
                    <a:pt x="3188" y="2705"/>
                  </a:lnTo>
                  <a:lnTo>
                    <a:pt x="3243" y="2699"/>
                  </a:lnTo>
                  <a:lnTo>
                    <a:pt x="3296" y="2692"/>
                  </a:lnTo>
                  <a:lnTo>
                    <a:pt x="3347" y="2686"/>
                  </a:lnTo>
                  <a:lnTo>
                    <a:pt x="3398" y="2677"/>
                  </a:lnTo>
                  <a:lnTo>
                    <a:pt x="3448" y="2668"/>
                  </a:lnTo>
                  <a:lnTo>
                    <a:pt x="3498" y="2659"/>
                  </a:lnTo>
                  <a:lnTo>
                    <a:pt x="3545" y="2648"/>
                  </a:lnTo>
                  <a:lnTo>
                    <a:pt x="3591" y="2636"/>
                  </a:lnTo>
                  <a:lnTo>
                    <a:pt x="3637" y="2624"/>
                  </a:lnTo>
                  <a:lnTo>
                    <a:pt x="3682" y="2612"/>
                  </a:lnTo>
                  <a:lnTo>
                    <a:pt x="3682" y="2612"/>
                  </a:lnTo>
                  <a:lnTo>
                    <a:pt x="3709" y="2624"/>
                  </a:lnTo>
                  <a:lnTo>
                    <a:pt x="3736" y="2636"/>
                  </a:lnTo>
                  <a:lnTo>
                    <a:pt x="3764" y="2648"/>
                  </a:lnTo>
                  <a:lnTo>
                    <a:pt x="3794" y="2659"/>
                  </a:lnTo>
                  <a:lnTo>
                    <a:pt x="3822" y="2668"/>
                  </a:lnTo>
                  <a:lnTo>
                    <a:pt x="3853" y="2677"/>
                  </a:lnTo>
                  <a:lnTo>
                    <a:pt x="3883" y="2686"/>
                  </a:lnTo>
                  <a:lnTo>
                    <a:pt x="3914" y="2692"/>
                  </a:lnTo>
                  <a:lnTo>
                    <a:pt x="3946" y="2699"/>
                  </a:lnTo>
                  <a:lnTo>
                    <a:pt x="3978" y="2705"/>
                  </a:lnTo>
                  <a:lnTo>
                    <a:pt x="4011" y="2710"/>
                  </a:lnTo>
                  <a:lnTo>
                    <a:pt x="4044" y="2714"/>
                  </a:lnTo>
                  <a:lnTo>
                    <a:pt x="4078" y="2717"/>
                  </a:lnTo>
                  <a:lnTo>
                    <a:pt x="4112" y="2719"/>
                  </a:lnTo>
                  <a:lnTo>
                    <a:pt x="4147" y="2720"/>
                  </a:lnTo>
                  <a:lnTo>
                    <a:pt x="4182" y="2722"/>
                  </a:lnTo>
                  <a:lnTo>
                    <a:pt x="4182" y="2722"/>
                  </a:lnTo>
                  <a:lnTo>
                    <a:pt x="4224" y="2720"/>
                  </a:lnTo>
                  <a:lnTo>
                    <a:pt x="4266" y="2719"/>
                  </a:lnTo>
                  <a:lnTo>
                    <a:pt x="4308" y="2714"/>
                  </a:lnTo>
                  <a:lnTo>
                    <a:pt x="4349" y="2710"/>
                  </a:lnTo>
                  <a:lnTo>
                    <a:pt x="4388" y="2704"/>
                  </a:lnTo>
                  <a:lnTo>
                    <a:pt x="4429" y="2696"/>
                  </a:lnTo>
                  <a:lnTo>
                    <a:pt x="4467" y="2689"/>
                  </a:lnTo>
                  <a:lnTo>
                    <a:pt x="4505" y="2678"/>
                  </a:lnTo>
                  <a:lnTo>
                    <a:pt x="4542" y="2668"/>
                  </a:lnTo>
                  <a:lnTo>
                    <a:pt x="4579" y="2656"/>
                  </a:lnTo>
                  <a:lnTo>
                    <a:pt x="4613" y="2642"/>
                  </a:lnTo>
                  <a:lnTo>
                    <a:pt x="4648" y="2627"/>
                  </a:lnTo>
                  <a:lnTo>
                    <a:pt x="4680" y="2612"/>
                  </a:lnTo>
                  <a:lnTo>
                    <a:pt x="4712" y="2595"/>
                  </a:lnTo>
                  <a:lnTo>
                    <a:pt x="4743" y="2579"/>
                  </a:lnTo>
                  <a:lnTo>
                    <a:pt x="4772" y="2561"/>
                  </a:lnTo>
                  <a:lnTo>
                    <a:pt x="4801" y="2541"/>
                  </a:lnTo>
                  <a:lnTo>
                    <a:pt x="4828" y="2521"/>
                  </a:lnTo>
                  <a:lnTo>
                    <a:pt x="4853" y="2500"/>
                  </a:lnTo>
                  <a:lnTo>
                    <a:pt x="4878" y="2479"/>
                  </a:lnTo>
                  <a:lnTo>
                    <a:pt x="4899" y="2456"/>
                  </a:lnTo>
                  <a:lnTo>
                    <a:pt x="4920" y="2432"/>
                  </a:lnTo>
                  <a:lnTo>
                    <a:pt x="4940" y="2408"/>
                  </a:lnTo>
                  <a:lnTo>
                    <a:pt x="4958" y="2384"/>
                  </a:lnTo>
                  <a:lnTo>
                    <a:pt x="4974" y="2358"/>
                  </a:lnTo>
                  <a:lnTo>
                    <a:pt x="4988" y="2333"/>
                  </a:lnTo>
                  <a:lnTo>
                    <a:pt x="5001" y="2307"/>
                  </a:lnTo>
                  <a:lnTo>
                    <a:pt x="5012" y="2280"/>
                  </a:lnTo>
                  <a:lnTo>
                    <a:pt x="5021" y="2253"/>
                  </a:lnTo>
                  <a:lnTo>
                    <a:pt x="5029" y="2224"/>
                  </a:lnTo>
                  <a:lnTo>
                    <a:pt x="5033" y="2197"/>
                  </a:lnTo>
                  <a:lnTo>
                    <a:pt x="5036" y="2168"/>
                  </a:lnTo>
                  <a:lnTo>
                    <a:pt x="5036" y="2168"/>
                  </a:lnTo>
                  <a:lnTo>
                    <a:pt x="5087" y="2149"/>
                  </a:lnTo>
                  <a:lnTo>
                    <a:pt x="5136" y="2127"/>
                  </a:lnTo>
                  <a:lnTo>
                    <a:pt x="5183" y="2103"/>
                  </a:lnTo>
                  <a:lnTo>
                    <a:pt x="5226" y="2078"/>
                  </a:lnTo>
                  <a:lnTo>
                    <a:pt x="5267" y="2050"/>
                  </a:lnTo>
                  <a:lnTo>
                    <a:pt x="5305" y="2020"/>
                  </a:lnTo>
                  <a:lnTo>
                    <a:pt x="5340" y="1989"/>
                  </a:lnTo>
                  <a:lnTo>
                    <a:pt x="5373" y="1957"/>
                  </a:lnTo>
                  <a:lnTo>
                    <a:pt x="5401" y="1922"/>
                  </a:lnTo>
                  <a:lnTo>
                    <a:pt x="5427" y="1886"/>
                  </a:lnTo>
                  <a:lnTo>
                    <a:pt x="5439" y="1868"/>
                  </a:lnTo>
                  <a:lnTo>
                    <a:pt x="5450" y="1850"/>
                  </a:lnTo>
                  <a:lnTo>
                    <a:pt x="5459" y="1830"/>
                  </a:lnTo>
                  <a:lnTo>
                    <a:pt x="5468" y="1812"/>
                  </a:lnTo>
                  <a:lnTo>
                    <a:pt x="5475" y="1792"/>
                  </a:lnTo>
                  <a:lnTo>
                    <a:pt x="5483" y="1773"/>
                  </a:lnTo>
                  <a:lnTo>
                    <a:pt x="5488" y="1752"/>
                  </a:lnTo>
                  <a:lnTo>
                    <a:pt x="5494" y="1732"/>
                  </a:lnTo>
                  <a:lnTo>
                    <a:pt x="5497" y="1711"/>
                  </a:lnTo>
                  <a:lnTo>
                    <a:pt x="5500" y="1691"/>
                  </a:lnTo>
                  <a:lnTo>
                    <a:pt x="5501" y="1670"/>
                  </a:lnTo>
                  <a:lnTo>
                    <a:pt x="5501" y="1649"/>
                  </a:lnTo>
                  <a:lnTo>
                    <a:pt x="5501" y="1649"/>
                  </a:lnTo>
                  <a:lnTo>
                    <a:pt x="5501" y="1619"/>
                  </a:lnTo>
                  <a:lnTo>
                    <a:pt x="5497" y="1589"/>
                  </a:lnTo>
                  <a:lnTo>
                    <a:pt x="5492" y="1560"/>
                  </a:lnTo>
                  <a:lnTo>
                    <a:pt x="5484" y="1531"/>
                  </a:lnTo>
                  <a:lnTo>
                    <a:pt x="5474" y="1503"/>
                  </a:lnTo>
                  <a:lnTo>
                    <a:pt x="5463" y="1476"/>
                  </a:lnTo>
                  <a:lnTo>
                    <a:pt x="5450" y="1448"/>
                  </a:lnTo>
                  <a:lnTo>
                    <a:pt x="5435" y="1421"/>
                  </a:lnTo>
                  <a:lnTo>
                    <a:pt x="5417" y="1396"/>
                  </a:lnTo>
                  <a:lnTo>
                    <a:pt x="5398" y="1370"/>
                  </a:lnTo>
                  <a:lnTo>
                    <a:pt x="5377" y="1346"/>
                  </a:lnTo>
                  <a:lnTo>
                    <a:pt x="5355" y="1323"/>
                  </a:lnTo>
                  <a:lnTo>
                    <a:pt x="5332" y="1299"/>
                  </a:lnTo>
                  <a:lnTo>
                    <a:pt x="5306" y="1278"/>
                  </a:lnTo>
                  <a:lnTo>
                    <a:pt x="5279" y="1257"/>
                  </a:lnTo>
                  <a:lnTo>
                    <a:pt x="5250" y="1236"/>
                  </a:lnTo>
                  <a:lnTo>
                    <a:pt x="5220" y="1216"/>
                  </a:lnTo>
                  <a:lnTo>
                    <a:pt x="5190" y="1198"/>
                  </a:lnTo>
                  <a:lnTo>
                    <a:pt x="5157" y="1181"/>
                  </a:lnTo>
                  <a:lnTo>
                    <a:pt x="5124" y="1165"/>
                  </a:lnTo>
                  <a:lnTo>
                    <a:pt x="5089" y="1150"/>
                  </a:lnTo>
                  <a:lnTo>
                    <a:pt x="5053" y="1136"/>
                  </a:lnTo>
                  <a:lnTo>
                    <a:pt x="5017" y="1122"/>
                  </a:lnTo>
                  <a:lnTo>
                    <a:pt x="4979" y="1110"/>
                  </a:lnTo>
                  <a:lnTo>
                    <a:pt x="4940" y="1101"/>
                  </a:lnTo>
                  <a:lnTo>
                    <a:pt x="4900" y="1091"/>
                  </a:lnTo>
                  <a:lnTo>
                    <a:pt x="4860" y="1083"/>
                  </a:lnTo>
                  <a:lnTo>
                    <a:pt x="4817" y="1077"/>
                  </a:lnTo>
                  <a:lnTo>
                    <a:pt x="4775" y="1073"/>
                  </a:lnTo>
                  <a:lnTo>
                    <a:pt x="4733" y="1068"/>
                  </a:lnTo>
                  <a:lnTo>
                    <a:pt x="4689" y="1067"/>
                  </a:lnTo>
                  <a:lnTo>
                    <a:pt x="4645" y="1065"/>
                  </a:lnTo>
                  <a:lnTo>
                    <a:pt x="4645" y="1065"/>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18" name="Freeform 7"/>
            <p:cNvSpPr>
              <a:spLocks/>
            </p:cNvSpPr>
            <p:nvPr/>
          </p:nvSpPr>
          <p:spPr bwMode="auto">
            <a:xfrm>
              <a:off x="533400" y="990600"/>
              <a:ext cx="941658" cy="873261"/>
            </a:xfrm>
            <a:custGeom>
              <a:avLst/>
              <a:gdLst/>
              <a:ahLst/>
              <a:cxnLst>
                <a:cxn ang="0">
                  <a:pos x="5314" y="2199"/>
                </a:cxn>
                <a:cxn ang="0">
                  <a:pos x="5250" y="1992"/>
                </a:cxn>
                <a:cxn ang="0">
                  <a:pos x="5143" y="1808"/>
                </a:cxn>
                <a:cxn ang="0">
                  <a:pos x="4999" y="1654"/>
                </a:cxn>
                <a:cxn ang="0">
                  <a:pos x="4972" y="1438"/>
                </a:cxn>
                <a:cxn ang="0">
                  <a:pos x="4949" y="1205"/>
                </a:cxn>
                <a:cxn ang="0">
                  <a:pos x="4833" y="888"/>
                </a:cxn>
                <a:cxn ang="0">
                  <a:pos x="4553" y="548"/>
                </a:cxn>
                <a:cxn ang="0">
                  <a:pos x="4162" y="337"/>
                </a:cxn>
                <a:cxn ang="0">
                  <a:pos x="3937" y="291"/>
                </a:cxn>
                <a:cxn ang="0">
                  <a:pos x="3726" y="288"/>
                </a:cxn>
                <a:cxn ang="0">
                  <a:pos x="3490" y="333"/>
                </a:cxn>
                <a:cxn ang="0">
                  <a:pos x="3309" y="341"/>
                </a:cxn>
                <a:cxn ang="0">
                  <a:pos x="3127" y="191"/>
                </a:cxn>
                <a:cxn ang="0">
                  <a:pos x="2915" y="80"/>
                </a:cxn>
                <a:cxn ang="0">
                  <a:pos x="2679" y="15"/>
                </a:cxn>
                <a:cxn ang="0">
                  <a:pos x="2445" y="1"/>
                </a:cxn>
                <a:cxn ang="0">
                  <a:pos x="2094" y="71"/>
                </a:cxn>
                <a:cxn ang="0">
                  <a:pos x="1790" y="238"/>
                </a:cxn>
                <a:cxn ang="0">
                  <a:pos x="1551" y="485"/>
                </a:cxn>
                <a:cxn ang="0">
                  <a:pos x="1410" y="754"/>
                </a:cxn>
                <a:cxn ang="0">
                  <a:pos x="1153" y="724"/>
                </a:cxn>
                <a:cxn ang="0">
                  <a:pos x="948" y="742"/>
                </a:cxn>
                <a:cxn ang="0">
                  <a:pos x="653" y="839"/>
                </a:cxn>
                <a:cxn ang="0">
                  <a:pos x="299" y="1102"/>
                </a:cxn>
                <a:cxn ang="0">
                  <a:pos x="70" y="1480"/>
                </a:cxn>
                <a:cxn ang="0">
                  <a:pos x="10" y="1730"/>
                </a:cxn>
                <a:cxn ang="0">
                  <a:pos x="1" y="1939"/>
                </a:cxn>
                <a:cxn ang="0">
                  <a:pos x="39" y="2176"/>
                </a:cxn>
                <a:cxn ang="0">
                  <a:pos x="123" y="2395"/>
                </a:cxn>
                <a:cxn ang="0">
                  <a:pos x="248" y="2591"/>
                </a:cxn>
                <a:cxn ang="0">
                  <a:pos x="348" y="2749"/>
                </a:cxn>
                <a:cxn ang="0">
                  <a:pos x="249" y="3017"/>
                </a:cxn>
                <a:cxn ang="0">
                  <a:pos x="220" y="3275"/>
                </a:cxn>
                <a:cxn ang="0">
                  <a:pos x="244" y="3507"/>
                </a:cxn>
                <a:cxn ang="0">
                  <a:pos x="359" y="3824"/>
                </a:cxn>
                <a:cxn ang="0">
                  <a:pos x="640" y="4164"/>
                </a:cxn>
                <a:cxn ang="0">
                  <a:pos x="1031" y="4376"/>
                </a:cxn>
                <a:cxn ang="0">
                  <a:pos x="1256" y="4422"/>
                </a:cxn>
                <a:cxn ang="0">
                  <a:pos x="1458" y="4425"/>
                </a:cxn>
                <a:cxn ang="0">
                  <a:pos x="1605" y="4634"/>
                </a:cxn>
                <a:cxn ang="0">
                  <a:pos x="1803" y="4797"/>
                </a:cxn>
                <a:cxn ang="0">
                  <a:pos x="2040" y="4903"/>
                </a:cxn>
                <a:cxn ang="0">
                  <a:pos x="2306" y="4941"/>
                </a:cxn>
                <a:cxn ang="0">
                  <a:pos x="2497" y="4922"/>
                </a:cxn>
                <a:cxn ang="0">
                  <a:pos x="2699" y="4856"/>
                </a:cxn>
                <a:cxn ang="0">
                  <a:pos x="2880" y="4749"/>
                </a:cxn>
                <a:cxn ang="0">
                  <a:pos x="3048" y="4586"/>
                </a:cxn>
                <a:cxn ang="0">
                  <a:pos x="3329" y="4709"/>
                </a:cxn>
                <a:cxn ang="0">
                  <a:pos x="3644" y="4752"/>
                </a:cxn>
                <a:cxn ang="0">
                  <a:pos x="3849" y="4735"/>
                </a:cxn>
                <a:cxn ang="0">
                  <a:pos x="4144" y="4638"/>
                </a:cxn>
                <a:cxn ang="0">
                  <a:pos x="4498" y="4374"/>
                </a:cxn>
                <a:cxn ang="0">
                  <a:pos x="4727" y="3996"/>
                </a:cxn>
                <a:cxn ang="0">
                  <a:pos x="4787" y="3746"/>
                </a:cxn>
                <a:cxn ang="0">
                  <a:pos x="4793" y="3505"/>
                </a:cxn>
                <a:cxn ang="0">
                  <a:pos x="4771" y="3223"/>
                </a:cxn>
                <a:cxn ang="0">
                  <a:pos x="5003" y="3076"/>
                </a:cxn>
                <a:cxn ang="0">
                  <a:pos x="5182" y="2869"/>
                </a:cxn>
                <a:cxn ang="0">
                  <a:pos x="5295" y="2616"/>
                </a:cxn>
                <a:cxn ang="0">
                  <a:pos x="5328" y="2366"/>
                </a:cxn>
              </a:cxnLst>
              <a:rect l="0" t="0" r="r" b="b"/>
              <a:pathLst>
                <a:path w="5328" h="4941">
                  <a:moveTo>
                    <a:pt x="5328" y="2366"/>
                  </a:moveTo>
                  <a:lnTo>
                    <a:pt x="5328" y="2366"/>
                  </a:lnTo>
                  <a:lnTo>
                    <a:pt x="5328" y="2338"/>
                  </a:lnTo>
                  <a:lnTo>
                    <a:pt x="5327" y="2310"/>
                  </a:lnTo>
                  <a:lnTo>
                    <a:pt x="5324" y="2281"/>
                  </a:lnTo>
                  <a:lnTo>
                    <a:pt x="5321" y="2254"/>
                  </a:lnTo>
                  <a:lnTo>
                    <a:pt x="5317" y="2226"/>
                  </a:lnTo>
                  <a:lnTo>
                    <a:pt x="5314" y="2199"/>
                  </a:lnTo>
                  <a:lnTo>
                    <a:pt x="5308" y="2172"/>
                  </a:lnTo>
                  <a:lnTo>
                    <a:pt x="5302" y="2146"/>
                  </a:lnTo>
                  <a:lnTo>
                    <a:pt x="5295" y="2119"/>
                  </a:lnTo>
                  <a:lnTo>
                    <a:pt x="5288" y="2093"/>
                  </a:lnTo>
                  <a:lnTo>
                    <a:pt x="5280" y="2067"/>
                  </a:lnTo>
                  <a:lnTo>
                    <a:pt x="5270" y="2042"/>
                  </a:lnTo>
                  <a:lnTo>
                    <a:pt x="5261" y="2016"/>
                  </a:lnTo>
                  <a:lnTo>
                    <a:pt x="5250" y="1992"/>
                  </a:lnTo>
                  <a:lnTo>
                    <a:pt x="5240" y="1968"/>
                  </a:lnTo>
                  <a:lnTo>
                    <a:pt x="5228" y="1943"/>
                  </a:lnTo>
                  <a:lnTo>
                    <a:pt x="5215" y="1920"/>
                  </a:lnTo>
                  <a:lnTo>
                    <a:pt x="5202" y="1896"/>
                  </a:lnTo>
                  <a:lnTo>
                    <a:pt x="5188" y="1874"/>
                  </a:lnTo>
                  <a:lnTo>
                    <a:pt x="5174" y="1851"/>
                  </a:lnTo>
                  <a:lnTo>
                    <a:pt x="5160" y="1829"/>
                  </a:lnTo>
                  <a:lnTo>
                    <a:pt x="5143" y="1808"/>
                  </a:lnTo>
                  <a:lnTo>
                    <a:pt x="5128" y="1787"/>
                  </a:lnTo>
                  <a:lnTo>
                    <a:pt x="5111" y="1767"/>
                  </a:lnTo>
                  <a:lnTo>
                    <a:pt x="5094" y="1747"/>
                  </a:lnTo>
                  <a:lnTo>
                    <a:pt x="5076" y="1727"/>
                  </a:lnTo>
                  <a:lnTo>
                    <a:pt x="5057" y="1708"/>
                  </a:lnTo>
                  <a:lnTo>
                    <a:pt x="5038" y="1689"/>
                  </a:lnTo>
                  <a:lnTo>
                    <a:pt x="5019" y="1671"/>
                  </a:lnTo>
                  <a:lnTo>
                    <a:pt x="4999" y="1654"/>
                  </a:lnTo>
                  <a:lnTo>
                    <a:pt x="4979" y="1637"/>
                  </a:lnTo>
                  <a:lnTo>
                    <a:pt x="4958" y="1621"/>
                  </a:lnTo>
                  <a:lnTo>
                    <a:pt x="4958" y="1621"/>
                  </a:lnTo>
                  <a:lnTo>
                    <a:pt x="4964" y="1576"/>
                  </a:lnTo>
                  <a:lnTo>
                    <a:pt x="4969" y="1530"/>
                  </a:lnTo>
                  <a:lnTo>
                    <a:pt x="4971" y="1484"/>
                  </a:lnTo>
                  <a:lnTo>
                    <a:pt x="4972" y="1438"/>
                  </a:lnTo>
                  <a:lnTo>
                    <a:pt x="4972" y="1438"/>
                  </a:lnTo>
                  <a:lnTo>
                    <a:pt x="4972" y="1407"/>
                  </a:lnTo>
                  <a:lnTo>
                    <a:pt x="4971" y="1378"/>
                  </a:lnTo>
                  <a:lnTo>
                    <a:pt x="4969" y="1348"/>
                  </a:lnTo>
                  <a:lnTo>
                    <a:pt x="4966" y="1320"/>
                  </a:lnTo>
                  <a:lnTo>
                    <a:pt x="4963" y="1291"/>
                  </a:lnTo>
                  <a:lnTo>
                    <a:pt x="4959" y="1262"/>
                  </a:lnTo>
                  <a:lnTo>
                    <a:pt x="4955" y="1233"/>
                  </a:lnTo>
                  <a:lnTo>
                    <a:pt x="4949" y="1205"/>
                  </a:lnTo>
                  <a:lnTo>
                    <a:pt x="4943" y="1178"/>
                  </a:lnTo>
                  <a:lnTo>
                    <a:pt x="4936" y="1149"/>
                  </a:lnTo>
                  <a:lnTo>
                    <a:pt x="4929" y="1122"/>
                  </a:lnTo>
                  <a:lnTo>
                    <a:pt x="4921" y="1094"/>
                  </a:lnTo>
                  <a:lnTo>
                    <a:pt x="4903" y="1041"/>
                  </a:lnTo>
                  <a:lnTo>
                    <a:pt x="4882" y="989"/>
                  </a:lnTo>
                  <a:lnTo>
                    <a:pt x="4859" y="937"/>
                  </a:lnTo>
                  <a:lnTo>
                    <a:pt x="4833" y="888"/>
                  </a:lnTo>
                  <a:lnTo>
                    <a:pt x="4806" y="840"/>
                  </a:lnTo>
                  <a:lnTo>
                    <a:pt x="4776" y="793"/>
                  </a:lnTo>
                  <a:lnTo>
                    <a:pt x="4744" y="748"/>
                  </a:lnTo>
                  <a:lnTo>
                    <a:pt x="4710" y="704"/>
                  </a:lnTo>
                  <a:lnTo>
                    <a:pt x="4673" y="662"/>
                  </a:lnTo>
                  <a:lnTo>
                    <a:pt x="4636" y="622"/>
                  </a:lnTo>
                  <a:lnTo>
                    <a:pt x="4595" y="584"/>
                  </a:lnTo>
                  <a:lnTo>
                    <a:pt x="4553" y="548"/>
                  </a:lnTo>
                  <a:lnTo>
                    <a:pt x="4510" y="513"/>
                  </a:lnTo>
                  <a:lnTo>
                    <a:pt x="4465" y="482"/>
                  </a:lnTo>
                  <a:lnTo>
                    <a:pt x="4418" y="451"/>
                  </a:lnTo>
                  <a:lnTo>
                    <a:pt x="4369" y="424"/>
                  </a:lnTo>
                  <a:lnTo>
                    <a:pt x="4320" y="398"/>
                  </a:lnTo>
                  <a:lnTo>
                    <a:pt x="4268" y="376"/>
                  </a:lnTo>
                  <a:lnTo>
                    <a:pt x="4216" y="354"/>
                  </a:lnTo>
                  <a:lnTo>
                    <a:pt x="4162" y="337"/>
                  </a:lnTo>
                  <a:lnTo>
                    <a:pt x="4135" y="329"/>
                  </a:lnTo>
                  <a:lnTo>
                    <a:pt x="4108" y="320"/>
                  </a:lnTo>
                  <a:lnTo>
                    <a:pt x="4080" y="314"/>
                  </a:lnTo>
                  <a:lnTo>
                    <a:pt x="4053" y="309"/>
                  </a:lnTo>
                  <a:lnTo>
                    <a:pt x="4024" y="303"/>
                  </a:lnTo>
                  <a:lnTo>
                    <a:pt x="3995" y="298"/>
                  </a:lnTo>
                  <a:lnTo>
                    <a:pt x="3967" y="294"/>
                  </a:lnTo>
                  <a:lnTo>
                    <a:pt x="3937" y="291"/>
                  </a:lnTo>
                  <a:lnTo>
                    <a:pt x="3909" y="288"/>
                  </a:lnTo>
                  <a:lnTo>
                    <a:pt x="3879" y="286"/>
                  </a:lnTo>
                  <a:lnTo>
                    <a:pt x="3850" y="285"/>
                  </a:lnTo>
                  <a:lnTo>
                    <a:pt x="3819" y="285"/>
                  </a:lnTo>
                  <a:lnTo>
                    <a:pt x="3819" y="285"/>
                  </a:lnTo>
                  <a:lnTo>
                    <a:pt x="3789" y="285"/>
                  </a:lnTo>
                  <a:lnTo>
                    <a:pt x="3757" y="286"/>
                  </a:lnTo>
                  <a:lnTo>
                    <a:pt x="3726" y="288"/>
                  </a:lnTo>
                  <a:lnTo>
                    <a:pt x="3696" y="291"/>
                  </a:lnTo>
                  <a:lnTo>
                    <a:pt x="3666" y="294"/>
                  </a:lnTo>
                  <a:lnTo>
                    <a:pt x="3636" y="299"/>
                  </a:lnTo>
                  <a:lnTo>
                    <a:pt x="3606" y="305"/>
                  </a:lnTo>
                  <a:lnTo>
                    <a:pt x="3577" y="311"/>
                  </a:lnTo>
                  <a:lnTo>
                    <a:pt x="3547" y="317"/>
                  </a:lnTo>
                  <a:lnTo>
                    <a:pt x="3518" y="325"/>
                  </a:lnTo>
                  <a:lnTo>
                    <a:pt x="3490" y="333"/>
                  </a:lnTo>
                  <a:lnTo>
                    <a:pt x="3461" y="341"/>
                  </a:lnTo>
                  <a:lnTo>
                    <a:pt x="3433" y="351"/>
                  </a:lnTo>
                  <a:lnTo>
                    <a:pt x="3405" y="362"/>
                  </a:lnTo>
                  <a:lnTo>
                    <a:pt x="3378" y="373"/>
                  </a:lnTo>
                  <a:lnTo>
                    <a:pt x="3351" y="384"/>
                  </a:lnTo>
                  <a:lnTo>
                    <a:pt x="3351" y="384"/>
                  </a:lnTo>
                  <a:lnTo>
                    <a:pt x="3331" y="363"/>
                  </a:lnTo>
                  <a:lnTo>
                    <a:pt x="3309" y="341"/>
                  </a:lnTo>
                  <a:lnTo>
                    <a:pt x="3288" y="320"/>
                  </a:lnTo>
                  <a:lnTo>
                    <a:pt x="3267" y="300"/>
                  </a:lnTo>
                  <a:lnTo>
                    <a:pt x="3245" y="280"/>
                  </a:lnTo>
                  <a:lnTo>
                    <a:pt x="3222" y="261"/>
                  </a:lnTo>
                  <a:lnTo>
                    <a:pt x="3199" y="243"/>
                  </a:lnTo>
                  <a:lnTo>
                    <a:pt x="3175" y="225"/>
                  </a:lnTo>
                  <a:lnTo>
                    <a:pt x="3152" y="207"/>
                  </a:lnTo>
                  <a:lnTo>
                    <a:pt x="3127" y="191"/>
                  </a:lnTo>
                  <a:lnTo>
                    <a:pt x="3101" y="174"/>
                  </a:lnTo>
                  <a:lnTo>
                    <a:pt x="3076" y="159"/>
                  </a:lnTo>
                  <a:lnTo>
                    <a:pt x="3050" y="145"/>
                  </a:lnTo>
                  <a:lnTo>
                    <a:pt x="3023" y="129"/>
                  </a:lnTo>
                  <a:lnTo>
                    <a:pt x="2997" y="117"/>
                  </a:lnTo>
                  <a:lnTo>
                    <a:pt x="2970" y="104"/>
                  </a:lnTo>
                  <a:lnTo>
                    <a:pt x="2942" y="92"/>
                  </a:lnTo>
                  <a:lnTo>
                    <a:pt x="2915" y="80"/>
                  </a:lnTo>
                  <a:lnTo>
                    <a:pt x="2887" y="69"/>
                  </a:lnTo>
                  <a:lnTo>
                    <a:pt x="2857" y="59"/>
                  </a:lnTo>
                  <a:lnTo>
                    <a:pt x="2829" y="51"/>
                  </a:lnTo>
                  <a:lnTo>
                    <a:pt x="2800" y="41"/>
                  </a:lnTo>
                  <a:lnTo>
                    <a:pt x="2770" y="34"/>
                  </a:lnTo>
                  <a:lnTo>
                    <a:pt x="2739" y="27"/>
                  </a:lnTo>
                  <a:lnTo>
                    <a:pt x="2710" y="21"/>
                  </a:lnTo>
                  <a:lnTo>
                    <a:pt x="2679" y="15"/>
                  </a:lnTo>
                  <a:lnTo>
                    <a:pt x="2649" y="11"/>
                  </a:lnTo>
                  <a:lnTo>
                    <a:pt x="2618" y="7"/>
                  </a:lnTo>
                  <a:lnTo>
                    <a:pt x="2586" y="3"/>
                  </a:lnTo>
                  <a:lnTo>
                    <a:pt x="2555" y="1"/>
                  </a:lnTo>
                  <a:lnTo>
                    <a:pt x="2523" y="0"/>
                  </a:lnTo>
                  <a:lnTo>
                    <a:pt x="2491" y="0"/>
                  </a:lnTo>
                  <a:lnTo>
                    <a:pt x="2491" y="0"/>
                  </a:lnTo>
                  <a:lnTo>
                    <a:pt x="2445" y="1"/>
                  </a:lnTo>
                  <a:lnTo>
                    <a:pt x="2399" y="3"/>
                  </a:lnTo>
                  <a:lnTo>
                    <a:pt x="2354" y="8"/>
                  </a:lnTo>
                  <a:lnTo>
                    <a:pt x="2310" y="14"/>
                  </a:lnTo>
                  <a:lnTo>
                    <a:pt x="2265" y="22"/>
                  </a:lnTo>
                  <a:lnTo>
                    <a:pt x="2221" y="32"/>
                  </a:lnTo>
                  <a:lnTo>
                    <a:pt x="2178" y="44"/>
                  </a:lnTo>
                  <a:lnTo>
                    <a:pt x="2135" y="55"/>
                  </a:lnTo>
                  <a:lnTo>
                    <a:pt x="2094" y="71"/>
                  </a:lnTo>
                  <a:lnTo>
                    <a:pt x="2053" y="86"/>
                  </a:lnTo>
                  <a:lnTo>
                    <a:pt x="2013" y="104"/>
                  </a:lnTo>
                  <a:lnTo>
                    <a:pt x="1974" y="122"/>
                  </a:lnTo>
                  <a:lnTo>
                    <a:pt x="1935" y="142"/>
                  </a:lnTo>
                  <a:lnTo>
                    <a:pt x="1897" y="165"/>
                  </a:lnTo>
                  <a:lnTo>
                    <a:pt x="1861" y="187"/>
                  </a:lnTo>
                  <a:lnTo>
                    <a:pt x="1826" y="212"/>
                  </a:lnTo>
                  <a:lnTo>
                    <a:pt x="1790" y="238"/>
                  </a:lnTo>
                  <a:lnTo>
                    <a:pt x="1757" y="264"/>
                  </a:lnTo>
                  <a:lnTo>
                    <a:pt x="1724" y="292"/>
                  </a:lnTo>
                  <a:lnTo>
                    <a:pt x="1693" y="321"/>
                  </a:lnTo>
                  <a:lnTo>
                    <a:pt x="1662" y="352"/>
                  </a:lnTo>
                  <a:lnTo>
                    <a:pt x="1632" y="384"/>
                  </a:lnTo>
                  <a:lnTo>
                    <a:pt x="1604" y="417"/>
                  </a:lnTo>
                  <a:lnTo>
                    <a:pt x="1577" y="450"/>
                  </a:lnTo>
                  <a:lnTo>
                    <a:pt x="1551" y="485"/>
                  </a:lnTo>
                  <a:lnTo>
                    <a:pt x="1528" y="521"/>
                  </a:lnTo>
                  <a:lnTo>
                    <a:pt x="1504" y="557"/>
                  </a:lnTo>
                  <a:lnTo>
                    <a:pt x="1483" y="595"/>
                  </a:lnTo>
                  <a:lnTo>
                    <a:pt x="1462" y="634"/>
                  </a:lnTo>
                  <a:lnTo>
                    <a:pt x="1443" y="672"/>
                  </a:lnTo>
                  <a:lnTo>
                    <a:pt x="1425" y="712"/>
                  </a:lnTo>
                  <a:lnTo>
                    <a:pt x="1410" y="754"/>
                  </a:lnTo>
                  <a:lnTo>
                    <a:pt x="1410" y="754"/>
                  </a:lnTo>
                  <a:lnTo>
                    <a:pt x="1378" y="747"/>
                  </a:lnTo>
                  <a:lnTo>
                    <a:pt x="1347" y="741"/>
                  </a:lnTo>
                  <a:lnTo>
                    <a:pt x="1316" y="736"/>
                  </a:lnTo>
                  <a:lnTo>
                    <a:pt x="1284" y="731"/>
                  </a:lnTo>
                  <a:lnTo>
                    <a:pt x="1251" y="729"/>
                  </a:lnTo>
                  <a:lnTo>
                    <a:pt x="1219" y="727"/>
                  </a:lnTo>
                  <a:lnTo>
                    <a:pt x="1186" y="725"/>
                  </a:lnTo>
                  <a:lnTo>
                    <a:pt x="1153" y="724"/>
                  </a:lnTo>
                  <a:lnTo>
                    <a:pt x="1153" y="724"/>
                  </a:lnTo>
                  <a:lnTo>
                    <a:pt x="1123" y="724"/>
                  </a:lnTo>
                  <a:lnTo>
                    <a:pt x="1093" y="725"/>
                  </a:lnTo>
                  <a:lnTo>
                    <a:pt x="1064" y="728"/>
                  </a:lnTo>
                  <a:lnTo>
                    <a:pt x="1035" y="730"/>
                  </a:lnTo>
                  <a:lnTo>
                    <a:pt x="1006" y="734"/>
                  </a:lnTo>
                  <a:lnTo>
                    <a:pt x="978" y="737"/>
                  </a:lnTo>
                  <a:lnTo>
                    <a:pt x="948" y="742"/>
                  </a:lnTo>
                  <a:lnTo>
                    <a:pt x="920" y="748"/>
                  </a:lnTo>
                  <a:lnTo>
                    <a:pt x="893" y="754"/>
                  </a:lnTo>
                  <a:lnTo>
                    <a:pt x="865" y="761"/>
                  </a:lnTo>
                  <a:lnTo>
                    <a:pt x="838" y="768"/>
                  </a:lnTo>
                  <a:lnTo>
                    <a:pt x="810" y="776"/>
                  </a:lnTo>
                  <a:lnTo>
                    <a:pt x="756" y="795"/>
                  </a:lnTo>
                  <a:lnTo>
                    <a:pt x="704" y="815"/>
                  </a:lnTo>
                  <a:lnTo>
                    <a:pt x="653" y="839"/>
                  </a:lnTo>
                  <a:lnTo>
                    <a:pt x="603" y="863"/>
                  </a:lnTo>
                  <a:lnTo>
                    <a:pt x="555" y="892"/>
                  </a:lnTo>
                  <a:lnTo>
                    <a:pt x="508" y="921"/>
                  </a:lnTo>
                  <a:lnTo>
                    <a:pt x="463" y="954"/>
                  </a:lnTo>
                  <a:lnTo>
                    <a:pt x="419" y="988"/>
                  </a:lnTo>
                  <a:lnTo>
                    <a:pt x="378" y="1023"/>
                  </a:lnTo>
                  <a:lnTo>
                    <a:pt x="338" y="1062"/>
                  </a:lnTo>
                  <a:lnTo>
                    <a:pt x="299" y="1102"/>
                  </a:lnTo>
                  <a:lnTo>
                    <a:pt x="263" y="1144"/>
                  </a:lnTo>
                  <a:lnTo>
                    <a:pt x="229" y="1187"/>
                  </a:lnTo>
                  <a:lnTo>
                    <a:pt x="197" y="1233"/>
                  </a:lnTo>
                  <a:lnTo>
                    <a:pt x="167" y="1279"/>
                  </a:lnTo>
                  <a:lnTo>
                    <a:pt x="139" y="1327"/>
                  </a:lnTo>
                  <a:lnTo>
                    <a:pt x="113" y="1378"/>
                  </a:lnTo>
                  <a:lnTo>
                    <a:pt x="91" y="1429"/>
                  </a:lnTo>
                  <a:lnTo>
                    <a:pt x="70" y="1480"/>
                  </a:lnTo>
                  <a:lnTo>
                    <a:pt x="52" y="1535"/>
                  </a:lnTo>
                  <a:lnTo>
                    <a:pt x="44" y="1562"/>
                  </a:lnTo>
                  <a:lnTo>
                    <a:pt x="37" y="1589"/>
                  </a:lnTo>
                  <a:lnTo>
                    <a:pt x="30" y="1617"/>
                  </a:lnTo>
                  <a:lnTo>
                    <a:pt x="24" y="1645"/>
                  </a:lnTo>
                  <a:lnTo>
                    <a:pt x="18" y="1674"/>
                  </a:lnTo>
                  <a:lnTo>
                    <a:pt x="13" y="1702"/>
                  </a:lnTo>
                  <a:lnTo>
                    <a:pt x="10" y="1730"/>
                  </a:lnTo>
                  <a:lnTo>
                    <a:pt x="6" y="1760"/>
                  </a:lnTo>
                  <a:lnTo>
                    <a:pt x="4" y="1789"/>
                  </a:lnTo>
                  <a:lnTo>
                    <a:pt x="1" y="1818"/>
                  </a:lnTo>
                  <a:lnTo>
                    <a:pt x="0" y="1848"/>
                  </a:lnTo>
                  <a:lnTo>
                    <a:pt x="0" y="1877"/>
                  </a:lnTo>
                  <a:lnTo>
                    <a:pt x="0" y="1877"/>
                  </a:lnTo>
                  <a:lnTo>
                    <a:pt x="0" y="1908"/>
                  </a:lnTo>
                  <a:lnTo>
                    <a:pt x="1" y="1939"/>
                  </a:lnTo>
                  <a:lnTo>
                    <a:pt x="4" y="1969"/>
                  </a:lnTo>
                  <a:lnTo>
                    <a:pt x="6" y="2000"/>
                  </a:lnTo>
                  <a:lnTo>
                    <a:pt x="10" y="2030"/>
                  </a:lnTo>
                  <a:lnTo>
                    <a:pt x="14" y="2060"/>
                  </a:lnTo>
                  <a:lnTo>
                    <a:pt x="19" y="2089"/>
                  </a:lnTo>
                  <a:lnTo>
                    <a:pt x="25" y="2119"/>
                  </a:lnTo>
                  <a:lnTo>
                    <a:pt x="32" y="2148"/>
                  </a:lnTo>
                  <a:lnTo>
                    <a:pt x="39" y="2176"/>
                  </a:lnTo>
                  <a:lnTo>
                    <a:pt x="47" y="2205"/>
                  </a:lnTo>
                  <a:lnTo>
                    <a:pt x="56" y="2233"/>
                  </a:lnTo>
                  <a:lnTo>
                    <a:pt x="65" y="2261"/>
                  </a:lnTo>
                  <a:lnTo>
                    <a:pt x="76" y="2288"/>
                  </a:lnTo>
                  <a:lnTo>
                    <a:pt x="86" y="2317"/>
                  </a:lnTo>
                  <a:lnTo>
                    <a:pt x="98" y="2342"/>
                  </a:lnTo>
                  <a:lnTo>
                    <a:pt x="110" y="2370"/>
                  </a:lnTo>
                  <a:lnTo>
                    <a:pt x="123" y="2395"/>
                  </a:lnTo>
                  <a:lnTo>
                    <a:pt x="137" y="2421"/>
                  </a:lnTo>
                  <a:lnTo>
                    <a:pt x="150" y="2447"/>
                  </a:lnTo>
                  <a:lnTo>
                    <a:pt x="165" y="2472"/>
                  </a:lnTo>
                  <a:lnTo>
                    <a:pt x="180" y="2497"/>
                  </a:lnTo>
                  <a:lnTo>
                    <a:pt x="196" y="2520"/>
                  </a:lnTo>
                  <a:lnTo>
                    <a:pt x="212" y="2544"/>
                  </a:lnTo>
                  <a:lnTo>
                    <a:pt x="230" y="2567"/>
                  </a:lnTo>
                  <a:lnTo>
                    <a:pt x="248" y="2591"/>
                  </a:lnTo>
                  <a:lnTo>
                    <a:pt x="265" y="2613"/>
                  </a:lnTo>
                  <a:lnTo>
                    <a:pt x="284" y="2635"/>
                  </a:lnTo>
                  <a:lnTo>
                    <a:pt x="303" y="2656"/>
                  </a:lnTo>
                  <a:lnTo>
                    <a:pt x="323" y="2677"/>
                  </a:lnTo>
                  <a:lnTo>
                    <a:pt x="343" y="2698"/>
                  </a:lnTo>
                  <a:lnTo>
                    <a:pt x="364" y="2718"/>
                  </a:lnTo>
                  <a:lnTo>
                    <a:pt x="364" y="2718"/>
                  </a:lnTo>
                  <a:lnTo>
                    <a:pt x="348" y="2749"/>
                  </a:lnTo>
                  <a:lnTo>
                    <a:pt x="331" y="2781"/>
                  </a:lnTo>
                  <a:lnTo>
                    <a:pt x="317" y="2814"/>
                  </a:lnTo>
                  <a:lnTo>
                    <a:pt x="303" y="2847"/>
                  </a:lnTo>
                  <a:lnTo>
                    <a:pt x="290" y="2880"/>
                  </a:lnTo>
                  <a:lnTo>
                    <a:pt x="278" y="2914"/>
                  </a:lnTo>
                  <a:lnTo>
                    <a:pt x="268" y="2948"/>
                  </a:lnTo>
                  <a:lnTo>
                    <a:pt x="258" y="2982"/>
                  </a:lnTo>
                  <a:lnTo>
                    <a:pt x="249" y="3017"/>
                  </a:lnTo>
                  <a:lnTo>
                    <a:pt x="242" y="3053"/>
                  </a:lnTo>
                  <a:lnTo>
                    <a:pt x="236" y="3089"/>
                  </a:lnTo>
                  <a:lnTo>
                    <a:pt x="230" y="3126"/>
                  </a:lnTo>
                  <a:lnTo>
                    <a:pt x="226" y="3162"/>
                  </a:lnTo>
                  <a:lnTo>
                    <a:pt x="223" y="3200"/>
                  </a:lnTo>
                  <a:lnTo>
                    <a:pt x="220" y="3238"/>
                  </a:lnTo>
                  <a:lnTo>
                    <a:pt x="220" y="3275"/>
                  </a:lnTo>
                  <a:lnTo>
                    <a:pt x="220" y="3275"/>
                  </a:lnTo>
                  <a:lnTo>
                    <a:pt x="220" y="3305"/>
                  </a:lnTo>
                  <a:lnTo>
                    <a:pt x="222" y="3334"/>
                  </a:lnTo>
                  <a:lnTo>
                    <a:pt x="224" y="3364"/>
                  </a:lnTo>
                  <a:lnTo>
                    <a:pt x="226" y="3393"/>
                  </a:lnTo>
                  <a:lnTo>
                    <a:pt x="230" y="3421"/>
                  </a:lnTo>
                  <a:lnTo>
                    <a:pt x="233" y="3451"/>
                  </a:lnTo>
                  <a:lnTo>
                    <a:pt x="238" y="3479"/>
                  </a:lnTo>
                  <a:lnTo>
                    <a:pt x="244" y="3507"/>
                  </a:lnTo>
                  <a:lnTo>
                    <a:pt x="250" y="3536"/>
                  </a:lnTo>
                  <a:lnTo>
                    <a:pt x="257" y="3563"/>
                  </a:lnTo>
                  <a:lnTo>
                    <a:pt x="264" y="3591"/>
                  </a:lnTo>
                  <a:lnTo>
                    <a:pt x="272" y="3618"/>
                  </a:lnTo>
                  <a:lnTo>
                    <a:pt x="290" y="3671"/>
                  </a:lnTo>
                  <a:lnTo>
                    <a:pt x="311" y="3724"/>
                  </a:lnTo>
                  <a:lnTo>
                    <a:pt x="334" y="3775"/>
                  </a:lnTo>
                  <a:lnTo>
                    <a:pt x="359" y="3824"/>
                  </a:lnTo>
                  <a:lnTo>
                    <a:pt x="388" y="3872"/>
                  </a:lnTo>
                  <a:lnTo>
                    <a:pt x="417" y="3920"/>
                  </a:lnTo>
                  <a:lnTo>
                    <a:pt x="449" y="3964"/>
                  </a:lnTo>
                  <a:lnTo>
                    <a:pt x="483" y="4008"/>
                  </a:lnTo>
                  <a:lnTo>
                    <a:pt x="520" y="4050"/>
                  </a:lnTo>
                  <a:lnTo>
                    <a:pt x="558" y="4090"/>
                  </a:lnTo>
                  <a:lnTo>
                    <a:pt x="598" y="4128"/>
                  </a:lnTo>
                  <a:lnTo>
                    <a:pt x="640" y="4164"/>
                  </a:lnTo>
                  <a:lnTo>
                    <a:pt x="683" y="4199"/>
                  </a:lnTo>
                  <a:lnTo>
                    <a:pt x="729" y="4230"/>
                  </a:lnTo>
                  <a:lnTo>
                    <a:pt x="775" y="4261"/>
                  </a:lnTo>
                  <a:lnTo>
                    <a:pt x="823" y="4288"/>
                  </a:lnTo>
                  <a:lnTo>
                    <a:pt x="873" y="4314"/>
                  </a:lnTo>
                  <a:lnTo>
                    <a:pt x="925" y="4338"/>
                  </a:lnTo>
                  <a:lnTo>
                    <a:pt x="977" y="4358"/>
                  </a:lnTo>
                  <a:lnTo>
                    <a:pt x="1031" y="4376"/>
                  </a:lnTo>
                  <a:lnTo>
                    <a:pt x="1058" y="4384"/>
                  </a:lnTo>
                  <a:lnTo>
                    <a:pt x="1085" y="4392"/>
                  </a:lnTo>
                  <a:lnTo>
                    <a:pt x="1113" y="4399"/>
                  </a:lnTo>
                  <a:lnTo>
                    <a:pt x="1141" y="4405"/>
                  </a:lnTo>
                  <a:lnTo>
                    <a:pt x="1170" y="4409"/>
                  </a:lnTo>
                  <a:lnTo>
                    <a:pt x="1198" y="4414"/>
                  </a:lnTo>
                  <a:lnTo>
                    <a:pt x="1226" y="4419"/>
                  </a:lnTo>
                  <a:lnTo>
                    <a:pt x="1256" y="4422"/>
                  </a:lnTo>
                  <a:lnTo>
                    <a:pt x="1285" y="4425"/>
                  </a:lnTo>
                  <a:lnTo>
                    <a:pt x="1315" y="4426"/>
                  </a:lnTo>
                  <a:lnTo>
                    <a:pt x="1344" y="4427"/>
                  </a:lnTo>
                  <a:lnTo>
                    <a:pt x="1373" y="4428"/>
                  </a:lnTo>
                  <a:lnTo>
                    <a:pt x="1373" y="4428"/>
                  </a:lnTo>
                  <a:lnTo>
                    <a:pt x="1416" y="4427"/>
                  </a:lnTo>
                  <a:lnTo>
                    <a:pt x="1458" y="4425"/>
                  </a:lnTo>
                  <a:lnTo>
                    <a:pt x="1458" y="4425"/>
                  </a:lnTo>
                  <a:lnTo>
                    <a:pt x="1473" y="4453"/>
                  </a:lnTo>
                  <a:lnTo>
                    <a:pt x="1489" y="4480"/>
                  </a:lnTo>
                  <a:lnTo>
                    <a:pt x="1506" y="4508"/>
                  </a:lnTo>
                  <a:lnTo>
                    <a:pt x="1524" y="4534"/>
                  </a:lnTo>
                  <a:lnTo>
                    <a:pt x="1544" y="4560"/>
                  </a:lnTo>
                  <a:lnTo>
                    <a:pt x="1563" y="4586"/>
                  </a:lnTo>
                  <a:lnTo>
                    <a:pt x="1584" y="4611"/>
                  </a:lnTo>
                  <a:lnTo>
                    <a:pt x="1605" y="4634"/>
                  </a:lnTo>
                  <a:lnTo>
                    <a:pt x="1628" y="4658"/>
                  </a:lnTo>
                  <a:lnTo>
                    <a:pt x="1650" y="4680"/>
                  </a:lnTo>
                  <a:lnTo>
                    <a:pt x="1674" y="4702"/>
                  </a:lnTo>
                  <a:lnTo>
                    <a:pt x="1698" y="4723"/>
                  </a:lnTo>
                  <a:lnTo>
                    <a:pt x="1723" y="4743"/>
                  </a:lnTo>
                  <a:lnTo>
                    <a:pt x="1749" y="4762"/>
                  </a:lnTo>
                  <a:lnTo>
                    <a:pt x="1776" y="4780"/>
                  </a:lnTo>
                  <a:lnTo>
                    <a:pt x="1803" y="4797"/>
                  </a:lnTo>
                  <a:lnTo>
                    <a:pt x="1830" y="4813"/>
                  </a:lnTo>
                  <a:lnTo>
                    <a:pt x="1859" y="4830"/>
                  </a:lnTo>
                  <a:lnTo>
                    <a:pt x="1888" y="4844"/>
                  </a:lnTo>
                  <a:lnTo>
                    <a:pt x="1917" y="4858"/>
                  </a:lnTo>
                  <a:lnTo>
                    <a:pt x="1947" y="4871"/>
                  </a:lnTo>
                  <a:lnTo>
                    <a:pt x="1978" y="4883"/>
                  </a:lnTo>
                  <a:lnTo>
                    <a:pt x="2008" y="4894"/>
                  </a:lnTo>
                  <a:lnTo>
                    <a:pt x="2040" y="4903"/>
                  </a:lnTo>
                  <a:lnTo>
                    <a:pt x="2072" y="4911"/>
                  </a:lnTo>
                  <a:lnTo>
                    <a:pt x="2104" y="4919"/>
                  </a:lnTo>
                  <a:lnTo>
                    <a:pt x="2137" y="4925"/>
                  </a:lnTo>
                  <a:lnTo>
                    <a:pt x="2169" y="4931"/>
                  </a:lnTo>
                  <a:lnTo>
                    <a:pt x="2204" y="4935"/>
                  </a:lnTo>
                  <a:lnTo>
                    <a:pt x="2237" y="4938"/>
                  </a:lnTo>
                  <a:lnTo>
                    <a:pt x="2271" y="4939"/>
                  </a:lnTo>
                  <a:lnTo>
                    <a:pt x="2306" y="4941"/>
                  </a:lnTo>
                  <a:lnTo>
                    <a:pt x="2306" y="4941"/>
                  </a:lnTo>
                  <a:lnTo>
                    <a:pt x="2333" y="4939"/>
                  </a:lnTo>
                  <a:lnTo>
                    <a:pt x="2361" y="4938"/>
                  </a:lnTo>
                  <a:lnTo>
                    <a:pt x="2389" y="4937"/>
                  </a:lnTo>
                  <a:lnTo>
                    <a:pt x="2417" y="4934"/>
                  </a:lnTo>
                  <a:lnTo>
                    <a:pt x="2444" y="4930"/>
                  </a:lnTo>
                  <a:lnTo>
                    <a:pt x="2471" y="4926"/>
                  </a:lnTo>
                  <a:lnTo>
                    <a:pt x="2497" y="4922"/>
                  </a:lnTo>
                  <a:lnTo>
                    <a:pt x="2524" y="4916"/>
                  </a:lnTo>
                  <a:lnTo>
                    <a:pt x="2550" y="4909"/>
                  </a:lnTo>
                  <a:lnTo>
                    <a:pt x="2576" y="4902"/>
                  </a:lnTo>
                  <a:lnTo>
                    <a:pt x="2601" y="4894"/>
                  </a:lnTo>
                  <a:lnTo>
                    <a:pt x="2626" y="4885"/>
                  </a:lnTo>
                  <a:lnTo>
                    <a:pt x="2651" y="4876"/>
                  </a:lnTo>
                  <a:lnTo>
                    <a:pt x="2676" y="4866"/>
                  </a:lnTo>
                  <a:lnTo>
                    <a:pt x="2699" y="4856"/>
                  </a:lnTo>
                  <a:lnTo>
                    <a:pt x="2724" y="4844"/>
                  </a:lnTo>
                  <a:lnTo>
                    <a:pt x="2747" y="4832"/>
                  </a:lnTo>
                  <a:lnTo>
                    <a:pt x="2770" y="4820"/>
                  </a:lnTo>
                  <a:lnTo>
                    <a:pt x="2792" y="4806"/>
                  </a:lnTo>
                  <a:lnTo>
                    <a:pt x="2815" y="4793"/>
                  </a:lnTo>
                  <a:lnTo>
                    <a:pt x="2837" y="4779"/>
                  </a:lnTo>
                  <a:lnTo>
                    <a:pt x="2858" y="4764"/>
                  </a:lnTo>
                  <a:lnTo>
                    <a:pt x="2880" y="4749"/>
                  </a:lnTo>
                  <a:lnTo>
                    <a:pt x="2901" y="4732"/>
                  </a:lnTo>
                  <a:lnTo>
                    <a:pt x="2921" y="4716"/>
                  </a:lnTo>
                  <a:lnTo>
                    <a:pt x="2940" y="4699"/>
                  </a:lnTo>
                  <a:lnTo>
                    <a:pt x="2979" y="4664"/>
                  </a:lnTo>
                  <a:lnTo>
                    <a:pt x="3014" y="4626"/>
                  </a:lnTo>
                  <a:lnTo>
                    <a:pt x="3032" y="4606"/>
                  </a:lnTo>
                  <a:lnTo>
                    <a:pt x="3048" y="4586"/>
                  </a:lnTo>
                  <a:lnTo>
                    <a:pt x="3048" y="4586"/>
                  </a:lnTo>
                  <a:lnTo>
                    <a:pt x="3081" y="4605"/>
                  </a:lnTo>
                  <a:lnTo>
                    <a:pt x="3114" y="4624"/>
                  </a:lnTo>
                  <a:lnTo>
                    <a:pt x="3149" y="4640"/>
                  </a:lnTo>
                  <a:lnTo>
                    <a:pt x="3183" y="4657"/>
                  </a:lnTo>
                  <a:lnTo>
                    <a:pt x="3220" y="4671"/>
                  </a:lnTo>
                  <a:lnTo>
                    <a:pt x="3255" y="4685"/>
                  </a:lnTo>
                  <a:lnTo>
                    <a:pt x="3292" y="4697"/>
                  </a:lnTo>
                  <a:lnTo>
                    <a:pt x="3329" y="4709"/>
                  </a:lnTo>
                  <a:lnTo>
                    <a:pt x="3367" y="4719"/>
                  </a:lnTo>
                  <a:lnTo>
                    <a:pt x="3406" y="4727"/>
                  </a:lnTo>
                  <a:lnTo>
                    <a:pt x="3444" y="4735"/>
                  </a:lnTo>
                  <a:lnTo>
                    <a:pt x="3484" y="4742"/>
                  </a:lnTo>
                  <a:lnTo>
                    <a:pt x="3523" y="4746"/>
                  </a:lnTo>
                  <a:lnTo>
                    <a:pt x="3563" y="4750"/>
                  </a:lnTo>
                  <a:lnTo>
                    <a:pt x="3604" y="4751"/>
                  </a:lnTo>
                  <a:lnTo>
                    <a:pt x="3644" y="4752"/>
                  </a:lnTo>
                  <a:lnTo>
                    <a:pt x="3644" y="4752"/>
                  </a:lnTo>
                  <a:lnTo>
                    <a:pt x="3675" y="4752"/>
                  </a:lnTo>
                  <a:lnTo>
                    <a:pt x="3704" y="4751"/>
                  </a:lnTo>
                  <a:lnTo>
                    <a:pt x="3733" y="4749"/>
                  </a:lnTo>
                  <a:lnTo>
                    <a:pt x="3762" y="4746"/>
                  </a:lnTo>
                  <a:lnTo>
                    <a:pt x="3791" y="4743"/>
                  </a:lnTo>
                  <a:lnTo>
                    <a:pt x="3819" y="4739"/>
                  </a:lnTo>
                  <a:lnTo>
                    <a:pt x="3849" y="4735"/>
                  </a:lnTo>
                  <a:lnTo>
                    <a:pt x="3877" y="4729"/>
                  </a:lnTo>
                  <a:lnTo>
                    <a:pt x="3904" y="4723"/>
                  </a:lnTo>
                  <a:lnTo>
                    <a:pt x="3932" y="4716"/>
                  </a:lnTo>
                  <a:lnTo>
                    <a:pt x="3960" y="4709"/>
                  </a:lnTo>
                  <a:lnTo>
                    <a:pt x="3987" y="4700"/>
                  </a:lnTo>
                  <a:lnTo>
                    <a:pt x="4041" y="4683"/>
                  </a:lnTo>
                  <a:lnTo>
                    <a:pt x="4093" y="4661"/>
                  </a:lnTo>
                  <a:lnTo>
                    <a:pt x="4144" y="4638"/>
                  </a:lnTo>
                  <a:lnTo>
                    <a:pt x="4194" y="4613"/>
                  </a:lnTo>
                  <a:lnTo>
                    <a:pt x="4242" y="4585"/>
                  </a:lnTo>
                  <a:lnTo>
                    <a:pt x="4289" y="4555"/>
                  </a:lnTo>
                  <a:lnTo>
                    <a:pt x="4334" y="4523"/>
                  </a:lnTo>
                  <a:lnTo>
                    <a:pt x="4378" y="4488"/>
                  </a:lnTo>
                  <a:lnTo>
                    <a:pt x="4420" y="4453"/>
                  </a:lnTo>
                  <a:lnTo>
                    <a:pt x="4460" y="4414"/>
                  </a:lnTo>
                  <a:lnTo>
                    <a:pt x="4498" y="4374"/>
                  </a:lnTo>
                  <a:lnTo>
                    <a:pt x="4534" y="4333"/>
                  </a:lnTo>
                  <a:lnTo>
                    <a:pt x="4568" y="4289"/>
                  </a:lnTo>
                  <a:lnTo>
                    <a:pt x="4600" y="4243"/>
                  </a:lnTo>
                  <a:lnTo>
                    <a:pt x="4631" y="4197"/>
                  </a:lnTo>
                  <a:lnTo>
                    <a:pt x="4658" y="4149"/>
                  </a:lnTo>
                  <a:lnTo>
                    <a:pt x="4684" y="4099"/>
                  </a:lnTo>
                  <a:lnTo>
                    <a:pt x="4706" y="4048"/>
                  </a:lnTo>
                  <a:lnTo>
                    <a:pt x="4727" y="3996"/>
                  </a:lnTo>
                  <a:lnTo>
                    <a:pt x="4745" y="3942"/>
                  </a:lnTo>
                  <a:lnTo>
                    <a:pt x="4753" y="3915"/>
                  </a:lnTo>
                  <a:lnTo>
                    <a:pt x="4760" y="3888"/>
                  </a:lnTo>
                  <a:lnTo>
                    <a:pt x="4767" y="3859"/>
                  </a:lnTo>
                  <a:lnTo>
                    <a:pt x="4773" y="3831"/>
                  </a:lnTo>
                  <a:lnTo>
                    <a:pt x="4779" y="3803"/>
                  </a:lnTo>
                  <a:lnTo>
                    <a:pt x="4784" y="3775"/>
                  </a:lnTo>
                  <a:lnTo>
                    <a:pt x="4787" y="3746"/>
                  </a:lnTo>
                  <a:lnTo>
                    <a:pt x="4791" y="3717"/>
                  </a:lnTo>
                  <a:lnTo>
                    <a:pt x="4793" y="3687"/>
                  </a:lnTo>
                  <a:lnTo>
                    <a:pt x="4796" y="3658"/>
                  </a:lnTo>
                  <a:lnTo>
                    <a:pt x="4797" y="3629"/>
                  </a:lnTo>
                  <a:lnTo>
                    <a:pt x="4797" y="3599"/>
                  </a:lnTo>
                  <a:lnTo>
                    <a:pt x="4797" y="3599"/>
                  </a:lnTo>
                  <a:lnTo>
                    <a:pt x="4796" y="3552"/>
                  </a:lnTo>
                  <a:lnTo>
                    <a:pt x="4793" y="3505"/>
                  </a:lnTo>
                  <a:lnTo>
                    <a:pt x="4789" y="3459"/>
                  </a:lnTo>
                  <a:lnTo>
                    <a:pt x="4782" y="3413"/>
                  </a:lnTo>
                  <a:lnTo>
                    <a:pt x="4773" y="3368"/>
                  </a:lnTo>
                  <a:lnTo>
                    <a:pt x="4764" y="3324"/>
                  </a:lnTo>
                  <a:lnTo>
                    <a:pt x="4752" y="3280"/>
                  </a:lnTo>
                  <a:lnTo>
                    <a:pt x="4739" y="3238"/>
                  </a:lnTo>
                  <a:lnTo>
                    <a:pt x="4739" y="3238"/>
                  </a:lnTo>
                  <a:lnTo>
                    <a:pt x="4771" y="3223"/>
                  </a:lnTo>
                  <a:lnTo>
                    <a:pt x="4803" y="3209"/>
                  </a:lnTo>
                  <a:lnTo>
                    <a:pt x="4833" y="3193"/>
                  </a:lnTo>
                  <a:lnTo>
                    <a:pt x="4863" y="3176"/>
                  </a:lnTo>
                  <a:lnTo>
                    <a:pt x="4892" y="3159"/>
                  </a:lnTo>
                  <a:lnTo>
                    <a:pt x="4922" y="3139"/>
                  </a:lnTo>
                  <a:lnTo>
                    <a:pt x="4950" y="3119"/>
                  </a:lnTo>
                  <a:lnTo>
                    <a:pt x="4977" y="3099"/>
                  </a:lnTo>
                  <a:lnTo>
                    <a:pt x="5003" y="3076"/>
                  </a:lnTo>
                  <a:lnTo>
                    <a:pt x="5029" y="3054"/>
                  </a:lnTo>
                  <a:lnTo>
                    <a:pt x="5054" y="3029"/>
                  </a:lnTo>
                  <a:lnTo>
                    <a:pt x="5077" y="3004"/>
                  </a:lnTo>
                  <a:lnTo>
                    <a:pt x="5100" y="2980"/>
                  </a:lnTo>
                  <a:lnTo>
                    <a:pt x="5122" y="2953"/>
                  </a:lnTo>
                  <a:lnTo>
                    <a:pt x="5143" y="2925"/>
                  </a:lnTo>
                  <a:lnTo>
                    <a:pt x="5163" y="2898"/>
                  </a:lnTo>
                  <a:lnTo>
                    <a:pt x="5182" y="2869"/>
                  </a:lnTo>
                  <a:lnTo>
                    <a:pt x="5200" y="2840"/>
                  </a:lnTo>
                  <a:lnTo>
                    <a:pt x="5217" y="2810"/>
                  </a:lnTo>
                  <a:lnTo>
                    <a:pt x="5233" y="2779"/>
                  </a:lnTo>
                  <a:lnTo>
                    <a:pt x="5248" y="2748"/>
                  </a:lnTo>
                  <a:lnTo>
                    <a:pt x="5261" y="2716"/>
                  </a:lnTo>
                  <a:lnTo>
                    <a:pt x="5274" y="2683"/>
                  </a:lnTo>
                  <a:lnTo>
                    <a:pt x="5284" y="2650"/>
                  </a:lnTo>
                  <a:lnTo>
                    <a:pt x="5295" y="2616"/>
                  </a:lnTo>
                  <a:lnTo>
                    <a:pt x="5303" y="2582"/>
                  </a:lnTo>
                  <a:lnTo>
                    <a:pt x="5310" y="2546"/>
                  </a:lnTo>
                  <a:lnTo>
                    <a:pt x="5317" y="2512"/>
                  </a:lnTo>
                  <a:lnTo>
                    <a:pt x="5322" y="2476"/>
                  </a:lnTo>
                  <a:lnTo>
                    <a:pt x="5326" y="2440"/>
                  </a:lnTo>
                  <a:lnTo>
                    <a:pt x="5328" y="2404"/>
                  </a:lnTo>
                  <a:lnTo>
                    <a:pt x="5328" y="2366"/>
                  </a:lnTo>
                  <a:lnTo>
                    <a:pt x="5328" y="2366"/>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19" name="Freeform 6"/>
            <p:cNvSpPr>
              <a:spLocks/>
            </p:cNvSpPr>
            <p:nvPr/>
          </p:nvSpPr>
          <p:spPr bwMode="auto">
            <a:xfrm>
              <a:off x="-152400" y="1371600"/>
              <a:ext cx="1066800" cy="527777"/>
            </a:xfrm>
            <a:custGeom>
              <a:avLst/>
              <a:gdLst/>
              <a:ahLst/>
              <a:cxnLst>
                <a:cxn ang="0">
                  <a:pos x="4589" y="1021"/>
                </a:cxn>
                <a:cxn ang="0">
                  <a:pos x="4618" y="875"/>
                </a:cxn>
                <a:cxn ang="0">
                  <a:pos x="4567" y="680"/>
                </a:cxn>
                <a:cxn ang="0">
                  <a:pos x="4428" y="516"/>
                </a:cxn>
                <a:cxn ang="0">
                  <a:pos x="4218" y="392"/>
                </a:cxn>
                <a:cxn ang="0">
                  <a:pos x="3957" y="321"/>
                </a:cxn>
                <a:cxn ang="0">
                  <a:pos x="3721" y="312"/>
                </a:cxn>
                <a:cxn ang="0">
                  <a:pos x="3495" y="347"/>
                </a:cxn>
                <a:cxn ang="0">
                  <a:pos x="3297" y="421"/>
                </a:cxn>
                <a:cxn ang="0">
                  <a:pos x="3184" y="289"/>
                </a:cxn>
                <a:cxn ang="0">
                  <a:pos x="3004" y="161"/>
                </a:cxn>
                <a:cxn ang="0">
                  <a:pos x="2784" y="68"/>
                </a:cxn>
                <a:cxn ang="0">
                  <a:pos x="2532" y="12"/>
                </a:cxn>
                <a:cxn ang="0">
                  <a:pos x="2281" y="0"/>
                </a:cxn>
                <a:cxn ang="0">
                  <a:pos x="1925" y="55"/>
                </a:cxn>
                <a:cxn ang="0">
                  <a:pos x="1626" y="187"/>
                </a:cxn>
                <a:cxn ang="0">
                  <a:pos x="1407" y="375"/>
                </a:cxn>
                <a:cxn ang="0">
                  <a:pos x="1292" y="609"/>
                </a:cxn>
                <a:cxn ang="0">
                  <a:pos x="1286" y="796"/>
                </a:cxn>
                <a:cxn ang="0">
                  <a:pos x="1288" y="925"/>
                </a:cxn>
                <a:cxn ang="0">
                  <a:pos x="1061" y="979"/>
                </a:cxn>
                <a:cxn ang="0">
                  <a:pos x="874" y="1077"/>
                </a:cxn>
                <a:cxn ang="0">
                  <a:pos x="738" y="1208"/>
                </a:cxn>
                <a:cxn ang="0">
                  <a:pos x="667" y="1365"/>
                </a:cxn>
                <a:cxn ang="0">
                  <a:pos x="625" y="1460"/>
                </a:cxn>
                <a:cxn ang="0">
                  <a:pos x="397" y="1530"/>
                </a:cxn>
                <a:cxn ang="0">
                  <a:pos x="211" y="1638"/>
                </a:cxn>
                <a:cxn ang="0">
                  <a:pos x="77" y="1780"/>
                </a:cxn>
                <a:cxn ang="0">
                  <a:pos x="8" y="1946"/>
                </a:cxn>
                <a:cxn ang="0">
                  <a:pos x="11" y="2111"/>
                </a:cxn>
                <a:cxn ang="0">
                  <a:pos x="104" y="2301"/>
                </a:cxn>
                <a:cxn ang="0">
                  <a:pos x="281" y="2455"/>
                </a:cxn>
                <a:cxn ang="0">
                  <a:pos x="524" y="2561"/>
                </a:cxn>
                <a:cxn ang="0">
                  <a:pos x="812" y="2606"/>
                </a:cxn>
                <a:cxn ang="0">
                  <a:pos x="998" y="2642"/>
                </a:cxn>
                <a:cxn ang="0">
                  <a:pos x="1218" y="2704"/>
                </a:cxn>
                <a:cxn ang="0">
                  <a:pos x="1428" y="2722"/>
                </a:cxn>
                <a:cxn ang="0">
                  <a:pos x="1682" y="2695"/>
                </a:cxn>
                <a:cxn ang="0">
                  <a:pos x="1907" y="2622"/>
                </a:cxn>
                <a:cxn ang="0">
                  <a:pos x="2157" y="2648"/>
                </a:cxn>
                <a:cxn ang="0">
                  <a:pos x="2545" y="2708"/>
                </a:cxn>
                <a:cxn ang="0">
                  <a:pos x="2909" y="2720"/>
                </a:cxn>
                <a:cxn ang="0">
                  <a:pos x="3296" y="2692"/>
                </a:cxn>
                <a:cxn ang="0">
                  <a:pos x="3637" y="2624"/>
                </a:cxn>
                <a:cxn ang="0">
                  <a:pos x="3822" y="2668"/>
                </a:cxn>
                <a:cxn ang="0">
                  <a:pos x="4044" y="2714"/>
                </a:cxn>
                <a:cxn ang="0">
                  <a:pos x="4266" y="2719"/>
                </a:cxn>
                <a:cxn ang="0">
                  <a:pos x="4542" y="2668"/>
                </a:cxn>
                <a:cxn ang="0">
                  <a:pos x="4772" y="2561"/>
                </a:cxn>
                <a:cxn ang="0">
                  <a:pos x="4940" y="2408"/>
                </a:cxn>
                <a:cxn ang="0">
                  <a:pos x="5029" y="2224"/>
                </a:cxn>
                <a:cxn ang="0">
                  <a:pos x="5226" y="2078"/>
                </a:cxn>
                <a:cxn ang="0">
                  <a:pos x="5439" y="1868"/>
                </a:cxn>
                <a:cxn ang="0">
                  <a:pos x="5494" y="1732"/>
                </a:cxn>
                <a:cxn ang="0">
                  <a:pos x="5497" y="1589"/>
                </a:cxn>
                <a:cxn ang="0">
                  <a:pos x="5417" y="1396"/>
                </a:cxn>
                <a:cxn ang="0">
                  <a:pos x="5250" y="1236"/>
                </a:cxn>
                <a:cxn ang="0">
                  <a:pos x="5017" y="1122"/>
                </a:cxn>
                <a:cxn ang="0">
                  <a:pos x="4733" y="1068"/>
                </a:cxn>
              </a:cxnLst>
              <a:rect l="0" t="0" r="r" b="b"/>
              <a:pathLst>
                <a:path w="5501" h="2722">
                  <a:moveTo>
                    <a:pt x="4645" y="1065"/>
                  </a:moveTo>
                  <a:lnTo>
                    <a:pt x="4645" y="1065"/>
                  </a:lnTo>
                  <a:lnTo>
                    <a:pt x="4606" y="1065"/>
                  </a:lnTo>
                  <a:lnTo>
                    <a:pt x="4568" y="1068"/>
                  </a:lnTo>
                  <a:lnTo>
                    <a:pt x="4568" y="1068"/>
                  </a:lnTo>
                  <a:lnTo>
                    <a:pt x="4579" y="1045"/>
                  </a:lnTo>
                  <a:lnTo>
                    <a:pt x="4589" y="1021"/>
                  </a:lnTo>
                  <a:lnTo>
                    <a:pt x="4597" y="999"/>
                  </a:lnTo>
                  <a:lnTo>
                    <a:pt x="4604" y="975"/>
                  </a:lnTo>
                  <a:lnTo>
                    <a:pt x="4610" y="950"/>
                  </a:lnTo>
                  <a:lnTo>
                    <a:pt x="4613" y="925"/>
                  </a:lnTo>
                  <a:lnTo>
                    <a:pt x="4616" y="901"/>
                  </a:lnTo>
                  <a:lnTo>
                    <a:pt x="4618" y="875"/>
                  </a:lnTo>
                  <a:lnTo>
                    <a:pt x="4618" y="875"/>
                  </a:lnTo>
                  <a:lnTo>
                    <a:pt x="4616" y="846"/>
                  </a:lnTo>
                  <a:lnTo>
                    <a:pt x="4613" y="818"/>
                  </a:lnTo>
                  <a:lnTo>
                    <a:pt x="4607" y="789"/>
                  </a:lnTo>
                  <a:lnTo>
                    <a:pt x="4600" y="762"/>
                  </a:lnTo>
                  <a:lnTo>
                    <a:pt x="4591" y="733"/>
                  </a:lnTo>
                  <a:lnTo>
                    <a:pt x="4580" y="707"/>
                  </a:lnTo>
                  <a:lnTo>
                    <a:pt x="4567" y="680"/>
                  </a:lnTo>
                  <a:lnTo>
                    <a:pt x="4552" y="655"/>
                  </a:lnTo>
                  <a:lnTo>
                    <a:pt x="4535" y="630"/>
                  </a:lnTo>
                  <a:lnTo>
                    <a:pt x="4517" y="606"/>
                  </a:lnTo>
                  <a:lnTo>
                    <a:pt x="4497" y="582"/>
                  </a:lnTo>
                  <a:lnTo>
                    <a:pt x="4476" y="560"/>
                  </a:lnTo>
                  <a:lnTo>
                    <a:pt x="4453" y="537"/>
                  </a:lnTo>
                  <a:lnTo>
                    <a:pt x="4428" y="516"/>
                  </a:lnTo>
                  <a:lnTo>
                    <a:pt x="4402" y="495"/>
                  </a:lnTo>
                  <a:lnTo>
                    <a:pt x="4375" y="475"/>
                  </a:lnTo>
                  <a:lnTo>
                    <a:pt x="4346" y="457"/>
                  </a:lnTo>
                  <a:lnTo>
                    <a:pt x="4316" y="439"/>
                  </a:lnTo>
                  <a:lnTo>
                    <a:pt x="4284" y="422"/>
                  </a:lnTo>
                  <a:lnTo>
                    <a:pt x="4253" y="407"/>
                  </a:lnTo>
                  <a:lnTo>
                    <a:pt x="4218" y="392"/>
                  </a:lnTo>
                  <a:lnTo>
                    <a:pt x="4183" y="378"/>
                  </a:lnTo>
                  <a:lnTo>
                    <a:pt x="4148" y="366"/>
                  </a:lnTo>
                  <a:lnTo>
                    <a:pt x="4112" y="354"/>
                  </a:lnTo>
                  <a:lnTo>
                    <a:pt x="4074" y="345"/>
                  </a:lnTo>
                  <a:lnTo>
                    <a:pt x="4035" y="336"/>
                  </a:lnTo>
                  <a:lnTo>
                    <a:pt x="3996" y="329"/>
                  </a:lnTo>
                  <a:lnTo>
                    <a:pt x="3957" y="321"/>
                  </a:lnTo>
                  <a:lnTo>
                    <a:pt x="3916" y="317"/>
                  </a:lnTo>
                  <a:lnTo>
                    <a:pt x="3874" y="314"/>
                  </a:lnTo>
                  <a:lnTo>
                    <a:pt x="3831" y="311"/>
                  </a:lnTo>
                  <a:lnTo>
                    <a:pt x="3789" y="311"/>
                  </a:lnTo>
                  <a:lnTo>
                    <a:pt x="3789" y="311"/>
                  </a:lnTo>
                  <a:lnTo>
                    <a:pt x="3754" y="311"/>
                  </a:lnTo>
                  <a:lnTo>
                    <a:pt x="3721" y="312"/>
                  </a:lnTo>
                  <a:lnTo>
                    <a:pt x="3687" y="315"/>
                  </a:lnTo>
                  <a:lnTo>
                    <a:pt x="3653" y="318"/>
                  </a:lnTo>
                  <a:lnTo>
                    <a:pt x="3622" y="323"/>
                  </a:lnTo>
                  <a:lnTo>
                    <a:pt x="3588" y="327"/>
                  </a:lnTo>
                  <a:lnTo>
                    <a:pt x="3557" y="333"/>
                  </a:lnTo>
                  <a:lnTo>
                    <a:pt x="3525" y="339"/>
                  </a:lnTo>
                  <a:lnTo>
                    <a:pt x="3495" y="347"/>
                  </a:lnTo>
                  <a:lnTo>
                    <a:pt x="3465" y="356"/>
                  </a:lnTo>
                  <a:lnTo>
                    <a:pt x="3436" y="365"/>
                  </a:lnTo>
                  <a:lnTo>
                    <a:pt x="3406" y="374"/>
                  </a:lnTo>
                  <a:lnTo>
                    <a:pt x="3379" y="384"/>
                  </a:lnTo>
                  <a:lnTo>
                    <a:pt x="3350" y="397"/>
                  </a:lnTo>
                  <a:lnTo>
                    <a:pt x="3323" y="409"/>
                  </a:lnTo>
                  <a:lnTo>
                    <a:pt x="3297" y="421"/>
                  </a:lnTo>
                  <a:lnTo>
                    <a:pt x="3297" y="421"/>
                  </a:lnTo>
                  <a:lnTo>
                    <a:pt x="3280" y="398"/>
                  </a:lnTo>
                  <a:lnTo>
                    <a:pt x="3264" y="375"/>
                  </a:lnTo>
                  <a:lnTo>
                    <a:pt x="3246" y="353"/>
                  </a:lnTo>
                  <a:lnTo>
                    <a:pt x="3226" y="332"/>
                  </a:lnTo>
                  <a:lnTo>
                    <a:pt x="3205" y="311"/>
                  </a:lnTo>
                  <a:lnTo>
                    <a:pt x="3184" y="289"/>
                  </a:lnTo>
                  <a:lnTo>
                    <a:pt x="3161" y="270"/>
                  </a:lnTo>
                  <a:lnTo>
                    <a:pt x="3137" y="250"/>
                  </a:lnTo>
                  <a:lnTo>
                    <a:pt x="3113" y="231"/>
                  </a:lnTo>
                  <a:lnTo>
                    <a:pt x="3087" y="212"/>
                  </a:lnTo>
                  <a:lnTo>
                    <a:pt x="3060" y="196"/>
                  </a:lnTo>
                  <a:lnTo>
                    <a:pt x="3033" y="178"/>
                  </a:lnTo>
                  <a:lnTo>
                    <a:pt x="3004" y="161"/>
                  </a:lnTo>
                  <a:lnTo>
                    <a:pt x="2975" y="146"/>
                  </a:lnTo>
                  <a:lnTo>
                    <a:pt x="2945" y="131"/>
                  </a:lnTo>
                  <a:lnTo>
                    <a:pt x="2915" y="117"/>
                  </a:lnTo>
                  <a:lnTo>
                    <a:pt x="2883" y="104"/>
                  </a:lnTo>
                  <a:lnTo>
                    <a:pt x="2850" y="90"/>
                  </a:lnTo>
                  <a:lnTo>
                    <a:pt x="2817" y="78"/>
                  </a:lnTo>
                  <a:lnTo>
                    <a:pt x="2784" y="68"/>
                  </a:lnTo>
                  <a:lnTo>
                    <a:pt x="2749" y="57"/>
                  </a:lnTo>
                  <a:lnTo>
                    <a:pt x="2714" y="46"/>
                  </a:lnTo>
                  <a:lnTo>
                    <a:pt x="2680" y="39"/>
                  </a:lnTo>
                  <a:lnTo>
                    <a:pt x="2643" y="30"/>
                  </a:lnTo>
                  <a:lnTo>
                    <a:pt x="2606" y="24"/>
                  </a:lnTo>
                  <a:lnTo>
                    <a:pt x="2569" y="16"/>
                  </a:lnTo>
                  <a:lnTo>
                    <a:pt x="2532" y="12"/>
                  </a:lnTo>
                  <a:lnTo>
                    <a:pt x="2492" y="7"/>
                  </a:lnTo>
                  <a:lnTo>
                    <a:pt x="2455" y="4"/>
                  </a:lnTo>
                  <a:lnTo>
                    <a:pt x="2415" y="1"/>
                  </a:lnTo>
                  <a:lnTo>
                    <a:pt x="2376" y="0"/>
                  </a:lnTo>
                  <a:lnTo>
                    <a:pt x="2335" y="0"/>
                  </a:lnTo>
                  <a:lnTo>
                    <a:pt x="2335" y="0"/>
                  </a:lnTo>
                  <a:lnTo>
                    <a:pt x="2281" y="0"/>
                  </a:lnTo>
                  <a:lnTo>
                    <a:pt x="2228" y="3"/>
                  </a:lnTo>
                  <a:lnTo>
                    <a:pt x="2175" y="7"/>
                  </a:lnTo>
                  <a:lnTo>
                    <a:pt x="2123" y="13"/>
                  </a:lnTo>
                  <a:lnTo>
                    <a:pt x="2073" y="22"/>
                  </a:lnTo>
                  <a:lnTo>
                    <a:pt x="2021" y="31"/>
                  </a:lnTo>
                  <a:lnTo>
                    <a:pt x="1973" y="43"/>
                  </a:lnTo>
                  <a:lnTo>
                    <a:pt x="1925" y="55"/>
                  </a:lnTo>
                  <a:lnTo>
                    <a:pt x="1878" y="71"/>
                  </a:lnTo>
                  <a:lnTo>
                    <a:pt x="1833" y="86"/>
                  </a:lnTo>
                  <a:lnTo>
                    <a:pt x="1789" y="104"/>
                  </a:lnTo>
                  <a:lnTo>
                    <a:pt x="1745" y="122"/>
                  </a:lnTo>
                  <a:lnTo>
                    <a:pt x="1704" y="143"/>
                  </a:lnTo>
                  <a:lnTo>
                    <a:pt x="1664" y="164"/>
                  </a:lnTo>
                  <a:lnTo>
                    <a:pt x="1626" y="187"/>
                  </a:lnTo>
                  <a:lnTo>
                    <a:pt x="1590" y="211"/>
                  </a:lnTo>
                  <a:lnTo>
                    <a:pt x="1553" y="235"/>
                  </a:lnTo>
                  <a:lnTo>
                    <a:pt x="1520" y="261"/>
                  </a:lnTo>
                  <a:lnTo>
                    <a:pt x="1490" y="288"/>
                  </a:lnTo>
                  <a:lnTo>
                    <a:pt x="1460" y="317"/>
                  </a:lnTo>
                  <a:lnTo>
                    <a:pt x="1433" y="345"/>
                  </a:lnTo>
                  <a:lnTo>
                    <a:pt x="1407" y="375"/>
                  </a:lnTo>
                  <a:lnTo>
                    <a:pt x="1384" y="407"/>
                  </a:lnTo>
                  <a:lnTo>
                    <a:pt x="1363" y="439"/>
                  </a:lnTo>
                  <a:lnTo>
                    <a:pt x="1344" y="472"/>
                  </a:lnTo>
                  <a:lnTo>
                    <a:pt x="1327" y="505"/>
                  </a:lnTo>
                  <a:lnTo>
                    <a:pt x="1313" y="540"/>
                  </a:lnTo>
                  <a:lnTo>
                    <a:pt x="1301" y="575"/>
                  </a:lnTo>
                  <a:lnTo>
                    <a:pt x="1292" y="609"/>
                  </a:lnTo>
                  <a:lnTo>
                    <a:pt x="1285" y="646"/>
                  </a:lnTo>
                  <a:lnTo>
                    <a:pt x="1282" y="682"/>
                  </a:lnTo>
                  <a:lnTo>
                    <a:pt x="1280" y="719"/>
                  </a:lnTo>
                  <a:lnTo>
                    <a:pt x="1280" y="719"/>
                  </a:lnTo>
                  <a:lnTo>
                    <a:pt x="1280" y="745"/>
                  </a:lnTo>
                  <a:lnTo>
                    <a:pt x="1282" y="771"/>
                  </a:lnTo>
                  <a:lnTo>
                    <a:pt x="1286" y="796"/>
                  </a:lnTo>
                  <a:lnTo>
                    <a:pt x="1291" y="822"/>
                  </a:lnTo>
                  <a:lnTo>
                    <a:pt x="1297" y="848"/>
                  </a:lnTo>
                  <a:lnTo>
                    <a:pt x="1304" y="872"/>
                  </a:lnTo>
                  <a:lnTo>
                    <a:pt x="1312" y="896"/>
                  </a:lnTo>
                  <a:lnTo>
                    <a:pt x="1322" y="920"/>
                  </a:lnTo>
                  <a:lnTo>
                    <a:pt x="1322" y="920"/>
                  </a:lnTo>
                  <a:lnTo>
                    <a:pt x="1288" y="925"/>
                  </a:lnTo>
                  <a:lnTo>
                    <a:pt x="1253" y="929"/>
                  </a:lnTo>
                  <a:lnTo>
                    <a:pt x="1220" y="935"/>
                  </a:lnTo>
                  <a:lnTo>
                    <a:pt x="1187" y="943"/>
                  </a:lnTo>
                  <a:lnTo>
                    <a:pt x="1153" y="950"/>
                  </a:lnTo>
                  <a:lnTo>
                    <a:pt x="1122" y="959"/>
                  </a:lnTo>
                  <a:lnTo>
                    <a:pt x="1091" y="968"/>
                  </a:lnTo>
                  <a:lnTo>
                    <a:pt x="1061" y="979"/>
                  </a:lnTo>
                  <a:lnTo>
                    <a:pt x="1031" y="991"/>
                  </a:lnTo>
                  <a:lnTo>
                    <a:pt x="1002" y="1003"/>
                  </a:lnTo>
                  <a:lnTo>
                    <a:pt x="975" y="1017"/>
                  </a:lnTo>
                  <a:lnTo>
                    <a:pt x="948" y="1030"/>
                  </a:lnTo>
                  <a:lnTo>
                    <a:pt x="922" y="1045"/>
                  </a:lnTo>
                  <a:lnTo>
                    <a:pt x="897" y="1061"/>
                  </a:lnTo>
                  <a:lnTo>
                    <a:pt x="874" y="1077"/>
                  </a:lnTo>
                  <a:lnTo>
                    <a:pt x="850" y="1094"/>
                  </a:lnTo>
                  <a:lnTo>
                    <a:pt x="829" y="1112"/>
                  </a:lnTo>
                  <a:lnTo>
                    <a:pt x="808" y="1130"/>
                  </a:lnTo>
                  <a:lnTo>
                    <a:pt x="790" y="1148"/>
                  </a:lnTo>
                  <a:lnTo>
                    <a:pt x="771" y="1168"/>
                  </a:lnTo>
                  <a:lnTo>
                    <a:pt x="753" y="1189"/>
                  </a:lnTo>
                  <a:lnTo>
                    <a:pt x="738" y="1208"/>
                  </a:lnTo>
                  <a:lnTo>
                    <a:pt x="723" y="1230"/>
                  </a:lnTo>
                  <a:lnTo>
                    <a:pt x="711" y="1252"/>
                  </a:lnTo>
                  <a:lnTo>
                    <a:pt x="699" y="1273"/>
                  </a:lnTo>
                  <a:lnTo>
                    <a:pt x="688" y="1296"/>
                  </a:lnTo>
                  <a:lnTo>
                    <a:pt x="681" y="1319"/>
                  </a:lnTo>
                  <a:lnTo>
                    <a:pt x="673" y="1343"/>
                  </a:lnTo>
                  <a:lnTo>
                    <a:pt x="667" y="1365"/>
                  </a:lnTo>
                  <a:lnTo>
                    <a:pt x="663" y="1389"/>
                  </a:lnTo>
                  <a:lnTo>
                    <a:pt x="661" y="1415"/>
                  </a:lnTo>
                  <a:lnTo>
                    <a:pt x="660" y="1439"/>
                  </a:lnTo>
                  <a:lnTo>
                    <a:pt x="660" y="1439"/>
                  </a:lnTo>
                  <a:lnTo>
                    <a:pt x="661" y="1454"/>
                  </a:lnTo>
                  <a:lnTo>
                    <a:pt x="661" y="1454"/>
                  </a:lnTo>
                  <a:lnTo>
                    <a:pt x="625" y="1460"/>
                  </a:lnTo>
                  <a:lnTo>
                    <a:pt x="590" y="1468"/>
                  </a:lnTo>
                  <a:lnTo>
                    <a:pt x="557" y="1476"/>
                  </a:lnTo>
                  <a:lnTo>
                    <a:pt x="524" y="1485"/>
                  </a:lnTo>
                  <a:lnTo>
                    <a:pt x="491" y="1495"/>
                  </a:lnTo>
                  <a:lnTo>
                    <a:pt x="459" y="1506"/>
                  </a:lnTo>
                  <a:lnTo>
                    <a:pt x="429" y="1518"/>
                  </a:lnTo>
                  <a:lnTo>
                    <a:pt x="397" y="1530"/>
                  </a:lnTo>
                  <a:lnTo>
                    <a:pt x="368" y="1543"/>
                  </a:lnTo>
                  <a:lnTo>
                    <a:pt x="340" y="1557"/>
                  </a:lnTo>
                  <a:lnTo>
                    <a:pt x="312" y="1572"/>
                  </a:lnTo>
                  <a:lnTo>
                    <a:pt x="285" y="1589"/>
                  </a:lnTo>
                  <a:lnTo>
                    <a:pt x="260" y="1604"/>
                  </a:lnTo>
                  <a:lnTo>
                    <a:pt x="236" y="1622"/>
                  </a:lnTo>
                  <a:lnTo>
                    <a:pt x="211" y="1638"/>
                  </a:lnTo>
                  <a:lnTo>
                    <a:pt x="189" y="1658"/>
                  </a:lnTo>
                  <a:lnTo>
                    <a:pt x="168" y="1676"/>
                  </a:lnTo>
                  <a:lnTo>
                    <a:pt x="146" y="1696"/>
                  </a:lnTo>
                  <a:lnTo>
                    <a:pt x="127" y="1717"/>
                  </a:lnTo>
                  <a:lnTo>
                    <a:pt x="109" y="1738"/>
                  </a:lnTo>
                  <a:lnTo>
                    <a:pt x="92" y="1759"/>
                  </a:lnTo>
                  <a:lnTo>
                    <a:pt x="77" y="1780"/>
                  </a:lnTo>
                  <a:lnTo>
                    <a:pt x="63" y="1803"/>
                  </a:lnTo>
                  <a:lnTo>
                    <a:pt x="50" y="1826"/>
                  </a:lnTo>
                  <a:lnTo>
                    <a:pt x="39" y="1850"/>
                  </a:lnTo>
                  <a:lnTo>
                    <a:pt x="29" y="1872"/>
                  </a:lnTo>
                  <a:lnTo>
                    <a:pt x="20" y="1897"/>
                  </a:lnTo>
                  <a:lnTo>
                    <a:pt x="14" y="1921"/>
                  </a:lnTo>
                  <a:lnTo>
                    <a:pt x="8" y="1946"/>
                  </a:lnTo>
                  <a:lnTo>
                    <a:pt x="3" y="1972"/>
                  </a:lnTo>
                  <a:lnTo>
                    <a:pt x="2" y="1996"/>
                  </a:lnTo>
                  <a:lnTo>
                    <a:pt x="0" y="2023"/>
                  </a:lnTo>
                  <a:lnTo>
                    <a:pt x="0" y="2023"/>
                  </a:lnTo>
                  <a:lnTo>
                    <a:pt x="2" y="2052"/>
                  </a:lnTo>
                  <a:lnTo>
                    <a:pt x="5" y="2082"/>
                  </a:lnTo>
                  <a:lnTo>
                    <a:pt x="11" y="2111"/>
                  </a:lnTo>
                  <a:lnTo>
                    <a:pt x="18" y="2140"/>
                  </a:lnTo>
                  <a:lnTo>
                    <a:pt x="27" y="2168"/>
                  </a:lnTo>
                  <a:lnTo>
                    <a:pt x="39" y="2195"/>
                  </a:lnTo>
                  <a:lnTo>
                    <a:pt x="53" y="2223"/>
                  </a:lnTo>
                  <a:lnTo>
                    <a:pt x="68" y="2250"/>
                  </a:lnTo>
                  <a:lnTo>
                    <a:pt x="85" y="2275"/>
                  </a:lnTo>
                  <a:lnTo>
                    <a:pt x="104" y="2301"/>
                  </a:lnTo>
                  <a:lnTo>
                    <a:pt x="124" y="2325"/>
                  </a:lnTo>
                  <a:lnTo>
                    <a:pt x="146" y="2349"/>
                  </a:lnTo>
                  <a:lnTo>
                    <a:pt x="171" y="2372"/>
                  </a:lnTo>
                  <a:lnTo>
                    <a:pt x="196" y="2393"/>
                  </a:lnTo>
                  <a:lnTo>
                    <a:pt x="223" y="2414"/>
                  </a:lnTo>
                  <a:lnTo>
                    <a:pt x="251" y="2435"/>
                  </a:lnTo>
                  <a:lnTo>
                    <a:pt x="281" y="2455"/>
                  </a:lnTo>
                  <a:lnTo>
                    <a:pt x="312" y="2473"/>
                  </a:lnTo>
                  <a:lnTo>
                    <a:pt x="344" y="2490"/>
                  </a:lnTo>
                  <a:lnTo>
                    <a:pt x="377" y="2506"/>
                  </a:lnTo>
                  <a:lnTo>
                    <a:pt x="412" y="2521"/>
                  </a:lnTo>
                  <a:lnTo>
                    <a:pt x="448" y="2535"/>
                  </a:lnTo>
                  <a:lnTo>
                    <a:pt x="485" y="2548"/>
                  </a:lnTo>
                  <a:lnTo>
                    <a:pt x="524" y="2561"/>
                  </a:lnTo>
                  <a:lnTo>
                    <a:pt x="562" y="2571"/>
                  </a:lnTo>
                  <a:lnTo>
                    <a:pt x="602" y="2580"/>
                  </a:lnTo>
                  <a:lnTo>
                    <a:pt x="643" y="2588"/>
                  </a:lnTo>
                  <a:lnTo>
                    <a:pt x="684" y="2594"/>
                  </a:lnTo>
                  <a:lnTo>
                    <a:pt x="726" y="2600"/>
                  </a:lnTo>
                  <a:lnTo>
                    <a:pt x="768" y="2603"/>
                  </a:lnTo>
                  <a:lnTo>
                    <a:pt x="812" y="2606"/>
                  </a:lnTo>
                  <a:lnTo>
                    <a:pt x="856" y="2606"/>
                  </a:lnTo>
                  <a:lnTo>
                    <a:pt x="856" y="2606"/>
                  </a:lnTo>
                  <a:lnTo>
                    <a:pt x="913" y="2604"/>
                  </a:lnTo>
                  <a:lnTo>
                    <a:pt x="913" y="2604"/>
                  </a:lnTo>
                  <a:lnTo>
                    <a:pt x="942" y="2618"/>
                  </a:lnTo>
                  <a:lnTo>
                    <a:pt x="969" y="2630"/>
                  </a:lnTo>
                  <a:lnTo>
                    <a:pt x="998" y="2642"/>
                  </a:lnTo>
                  <a:lnTo>
                    <a:pt x="1028" y="2654"/>
                  </a:lnTo>
                  <a:lnTo>
                    <a:pt x="1058" y="2665"/>
                  </a:lnTo>
                  <a:lnTo>
                    <a:pt x="1088" y="2674"/>
                  </a:lnTo>
                  <a:lnTo>
                    <a:pt x="1120" y="2683"/>
                  </a:lnTo>
                  <a:lnTo>
                    <a:pt x="1152" y="2690"/>
                  </a:lnTo>
                  <a:lnTo>
                    <a:pt x="1185" y="2698"/>
                  </a:lnTo>
                  <a:lnTo>
                    <a:pt x="1218" y="2704"/>
                  </a:lnTo>
                  <a:lnTo>
                    <a:pt x="1253" y="2708"/>
                  </a:lnTo>
                  <a:lnTo>
                    <a:pt x="1286" y="2713"/>
                  </a:lnTo>
                  <a:lnTo>
                    <a:pt x="1321" y="2717"/>
                  </a:lnTo>
                  <a:lnTo>
                    <a:pt x="1357" y="2719"/>
                  </a:lnTo>
                  <a:lnTo>
                    <a:pt x="1392" y="2720"/>
                  </a:lnTo>
                  <a:lnTo>
                    <a:pt x="1428" y="2722"/>
                  </a:lnTo>
                  <a:lnTo>
                    <a:pt x="1428" y="2722"/>
                  </a:lnTo>
                  <a:lnTo>
                    <a:pt x="1466" y="2720"/>
                  </a:lnTo>
                  <a:lnTo>
                    <a:pt x="1504" y="2719"/>
                  </a:lnTo>
                  <a:lnTo>
                    <a:pt x="1540" y="2716"/>
                  </a:lnTo>
                  <a:lnTo>
                    <a:pt x="1576" y="2713"/>
                  </a:lnTo>
                  <a:lnTo>
                    <a:pt x="1612" y="2708"/>
                  </a:lnTo>
                  <a:lnTo>
                    <a:pt x="1647" y="2702"/>
                  </a:lnTo>
                  <a:lnTo>
                    <a:pt x="1682" y="2695"/>
                  </a:lnTo>
                  <a:lnTo>
                    <a:pt x="1716" y="2687"/>
                  </a:lnTo>
                  <a:lnTo>
                    <a:pt x="1750" y="2678"/>
                  </a:lnTo>
                  <a:lnTo>
                    <a:pt x="1783" y="2669"/>
                  </a:lnTo>
                  <a:lnTo>
                    <a:pt x="1815" y="2659"/>
                  </a:lnTo>
                  <a:lnTo>
                    <a:pt x="1846" y="2648"/>
                  </a:lnTo>
                  <a:lnTo>
                    <a:pt x="1876" y="2634"/>
                  </a:lnTo>
                  <a:lnTo>
                    <a:pt x="1907" y="2622"/>
                  </a:lnTo>
                  <a:lnTo>
                    <a:pt x="1935" y="2609"/>
                  </a:lnTo>
                  <a:lnTo>
                    <a:pt x="1963" y="2594"/>
                  </a:lnTo>
                  <a:lnTo>
                    <a:pt x="1963" y="2594"/>
                  </a:lnTo>
                  <a:lnTo>
                    <a:pt x="2009" y="2609"/>
                  </a:lnTo>
                  <a:lnTo>
                    <a:pt x="2058" y="2622"/>
                  </a:lnTo>
                  <a:lnTo>
                    <a:pt x="2106" y="2634"/>
                  </a:lnTo>
                  <a:lnTo>
                    <a:pt x="2157" y="2648"/>
                  </a:lnTo>
                  <a:lnTo>
                    <a:pt x="2209" y="2659"/>
                  </a:lnTo>
                  <a:lnTo>
                    <a:pt x="2263" y="2669"/>
                  </a:lnTo>
                  <a:lnTo>
                    <a:pt x="2317" y="2678"/>
                  </a:lnTo>
                  <a:lnTo>
                    <a:pt x="2373" y="2687"/>
                  </a:lnTo>
                  <a:lnTo>
                    <a:pt x="2429" y="2695"/>
                  </a:lnTo>
                  <a:lnTo>
                    <a:pt x="2486" y="2702"/>
                  </a:lnTo>
                  <a:lnTo>
                    <a:pt x="2545" y="2708"/>
                  </a:lnTo>
                  <a:lnTo>
                    <a:pt x="2606" y="2713"/>
                  </a:lnTo>
                  <a:lnTo>
                    <a:pt x="2666" y="2716"/>
                  </a:lnTo>
                  <a:lnTo>
                    <a:pt x="2726" y="2719"/>
                  </a:lnTo>
                  <a:lnTo>
                    <a:pt x="2788" y="2720"/>
                  </a:lnTo>
                  <a:lnTo>
                    <a:pt x="2852" y="2722"/>
                  </a:lnTo>
                  <a:lnTo>
                    <a:pt x="2852" y="2722"/>
                  </a:lnTo>
                  <a:lnTo>
                    <a:pt x="2909" y="2720"/>
                  </a:lnTo>
                  <a:lnTo>
                    <a:pt x="2966" y="2719"/>
                  </a:lnTo>
                  <a:lnTo>
                    <a:pt x="3024" y="2717"/>
                  </a:lnTo>
                  <a:lnTo>
                    <a:pt x="3080" y="2714"/>
                  </a:lnTo>
                  <a:lnTo>
                    <a:pt x="3134" y="2710"/>
                  </a:lnTo>
                  <a:lnTo>
                    <a:pt x="3188" y="2705"/>
                  </a:lnTo>
                  <a:lnTo>
                    <a:pt x="3243" y="2699"/>
                  </a:lnTo>
                  <a:lnTo>
                    <a:pt x="3296" y="2692"/>
                  </a:lnTo>
                  <a:lnTo>
                    <a:pt x="3347" y="2686"/>
                  </a:lnTo>
                  <a:lnTo>
                    <a:pt x="3398" y="2677"/>
                  </a:lnTo>
                  <a:lnTo>
                    <a:pt x="3448" y="2668"/>
                  </a:lnTo>
                  <a:lnTo>
                    <a:pt x="3498" y="2659"/>
                  </a:lnTo>
                  <a:lnTo>
                    <a:pt x="3545" y="2648"/>
                  </a:lnTo>
                  <a:lnTo>
                    <a:pt x="3591" y="2636"/>
                  </a:lnTo>
                  <a:lnTo>
                    <a:pt x="3637" y="2624"/>
                  </a:lnTo>
                  <a:lnTo>
                    <a:pt x="3682" y="2612"/>
                  </a:lnTo>
                  <a:lnTo>
                    <a:pt x="3682" y="2612"/>
                  </a:lnTo>
                  <a:lnTo>
                    <a:pt x="3709" y="2624"/>
                  </a:lnTo>
                  <a:lnTo>
                    <a:pt x="3736" y="2636"/>
                  </a:lnTo>
                  <a:lnTo>
                    <a:pt x="3764" y="2648"/>
                  </a:lnTo>
                  <a:lnTo>
                    <a:pt x="3794" y="2659"/>
                  </a:lnTo>
                  <a:lnTo>
                    <a:pt x="3822" y="2668"/>
                  </a:lnTo>
                  <a:lnTo>
                    <a:pt x="3853" y="2677"/>
                  </a:lnTo>
                  <a:lnTo>
                    <a:pt x="3883" y="2686"/>
                  </a:lnTo>
                  <a:lnTo>
                    <a:pt x="3914" y="2692"/>
                  </a:lnTo>
                  <a:lnTo>
                    <a:pt x="3946" y="2699"/>
                  </a:lnTo>
                  <a:lnTo>
                    <a:pt x="3978" y="2705"/>
                  </a:lnTo>
                  <a:lnTo>
                    <a:pt x="4011" y="2710"/>
                  </a:lnTo>
                  <a:lnTo>
                    <a:pt x="4044" y="2714"/>
                  </a:lnTo>
                  <a:lnTo>
                    <a:pt x="4078" y="2717"/>
                  </a:lnTo>
                  <a:lnTo>
                    <a:pt x="4112" y="2719"/>
                  </a:lnTo>
                  <a:lnTo>
                    <a:pt x="4147" y="2720"/>
                  </a:lnTo>
                  <a:lnTo>
                    <a:pt x="4182" y="2722"/>
                  </a:lnTo>
                  <a:lnTo>
                    <a:pt x="4182" y="2722"/>
                  </a:lnTo>
                  <a:lnTo>
                    <a:pt x="4224" y="2720"/>
                  </a:lnTo>
                  <a:lnTo>
                    <a:pt x="4266" y="2719"/>
                  </a:lnTo>
                  <a:lnTo>
                    <a:pt x="4308" y="2714"/>
                  </a:lnTo>
                  <a:lnTo>
                    <a:pt x="4349" y="2710"/>
                  </a:lnTo>
                  <a:lnTo>
                    <a:pt x="4388" y="2704"/>
                  </a:lnTo>
                  <a:lnTo>
                    <a:pt x="4429" y="2696"/>
                  </a:lnTo>
                  <a:lnTo>
                    <a:pt x="4467" y="2689"/>
                  </a:lnTo>
                  <a:lnTo>
                    <a:pt x="4505" y="2678"/>
                  </a:lnTo>
                  <a:lnTo>
                    <a:pt x="4542" y="2668"/>
                  </a:lnTo>
                  <a:lnTo>
                    <a:pt x="4579" y="2656"/>
                  </a:lnTo>
                  <a:lnTo>
                    <a:pt x="4613" y="2642"/>
                  </a:lnTo>
                  <a:lnTo>
                    <a:pt x="4648" y="2627"/>
                  </a:lnTo>
                  <a:lnTo>
                    <a:pt x="4680" y="2612"/>
                  </a:lnTo>
                  <a:lnTo>
                    <a:pt x="4712" y="2595"/>
                  </a:lnTo>
                  <a:lnTo>
                    <a:pt x="4743" y="2579"/>
                  </a:lnTo>
                  <a:lnTo>
                    <a:pt x="4772" y="2561"/>
                  </a:lnTo>
                  <a:lnTo>
                    <a:pt x="4801" y="2541"/>
                  </a:lnTo>
                  <a:lnTo>
                    <a:pt x="4828" y="2521"/>
                  </a:lnTo>
                  <a:lnTo>
                    <a:pt x="4853" y="2500"/>
                  </a:lnTo>
                  <a:lnTo>
                    <a:pt x="4878" y="2479"/>
                  </a:lnTo>
                  <a:lnTo>
                    <a:pt x="4899" y="2456"/>
                  </a:lnTo>
                  <a:lnTo>
                    <a:pt x="4920" y="2432"/>
                  </a:lnTo>
                  <a:lnTo>
                    <a:pt x="4940" y="2408"/>
                  </a:lnTo>
                  <a:lnTo>
                    <a:pt x="4958" y="2384"/>
                  </a:lnTo>
                  <a:lnTo>
                    <a:pt x="4974" y="2358"/>
                  </a:lnTo>
                  <a:lnTo>
                    <a:pt x="4988" y="2333"/>
                  </a:lnTo>
                  <a:lnTo>
                    <a:pt x="5001" y="2307"/>
                  </a:lnTo>
                  <a:lnTo>
                    <a:pt x="5012" y="2280"/>
                  </a:lnTo>
                  <a:lnTo>
                    <a:pt x="5021" y="2253"/>
                  </a:lnTo>
                  <a:lnTo>
                    <a:pt x="5029" y="2224"/>
                  </a:lnTo>
                  <a:lnTo>
                    <a:pt x="5033" y="2197"/>
                  </a:lnTo>
                  <a:lnTo>
                    <a:pt x="5036" y="2168"/>
                  </a:lnTo>
                  <a:lnTo>
                    <a:pt x="5036" y="2168"/>
                  </a:lnTo>
                  <a:lnTo>
                    <a:pt x="5087" y="2149"/>
                  </a:lnTo>
                  <a:lnTo>
                    <a:pt x="5136" y="2127"/>
                  </a:lnTo>
                  <a:lnTo>
                    <a:pt x="5183" y="2103"/>
                  </a:lnTo>
                  <a:lnTo>
                    <a:pt x="5226" y="2078"/>
                  </a:lnTo>
                  <a:lnTo>
                    <a:pt x="5267" y="2050"/>
                  </a:lnTo>
                  <a:lnTo>
                    <a:pt x="5305" y="2020"/>
                  </a:lnTo>
                  <a:lnTo>
                    <a:pt x="5340" y="1989"/>
                  </a:lnTo>
                  <a:lnTo>
                    <a:pt x="5373" y="1957"/>
                  </a:lnTo>
                  <a:lnTo>
                    <a:pt x="5401" y="1922"/>
                  </a:lnTo>
                  <a:lnTo>
                    <a:pt x="5427" y="1886"/>
                  </a:lnTo>
                  <a:lnTo>
                    <a:pt x="5439" y="1868"/>
                  </a:lnTo>
                  <a:lnTo>
                    <a:pt x="5450" y="1850"/>
                  </a:lnTo>
                  <a:lnTo>
                    <a:pt x="5459" y="1830"/>
                  </a:lnTo>
                  <a:lnTo>
                    <a:pt x="5468" y="1812"/>
                  </a:lnTo>
                  <a:lnTo>
                    <a:pt x="5475" y="1792"/>
                  </a:lnTo>
                  <a:lnTo>
                    <a:pt x="5483" y="1773"/>
                  </a:lnTo>
                  <a:lnTo>
                    <a:pt x="5488" y="1752"/>
                  </a:lnTo>
                  <a:lnTo>
                    <a:pt x="5494" y="1732"/>
                  </a:lnTo>
                  <a:lnTo>
                    <a:pt x="5497" y="1711"/>
                  </a:lnTo>
                  <a:lnTo>
                    <a:pt x="5500" y="1691"/>
                  </a:lnTo>
                  <a:lnTo>
                    <a:pt x="5501" y="1670"/>
                  </a:lnTo>
                  <a:lnTo>
                    <a:pt x="5501" y="1649"/>
                  </a:lnTo>
                  <a:lnTo>
                    <a:pt x="5501" y="1649"/>
                  </a:lnTo>
                  <a:lnTo>
                    <a:pt x="5501" y="1619"/>
                  </a:lnTo>
                  <a:lnTo>
                    <a:pt x="5497" y="1589"/>
                  </a:lnTo>
                  <a:lnTo>
                    <a:pt x="5492" y="1560"/>
                  </a:lnTo>
                  <a:lnTo>
                    <a:pt x="5484" y="1531"/>
                  </a:lnTo>
                  <a:lnTo>
                    <a:pt x="5474" y="1503"/>
                  </a:lnTo>
                  <a:lnTo>
                    <a:pt x="5463" y="1476"/>
                  </a:lnTo>
                  <a:lnTo>
                    <a:pt x="5450" y="1448"/>
                  </a:lnTo>
                  <a:lnTo>
                    <a:pt x="5435" y="1421"/>
                  </a:lnTo>
                  <a:lnTo>
                    <a:pt x="5417" y="1396"/>
                  </a:lnTo>
                  <a:lnTo>
                    <a:pt x="5398" y="1370"/>
                  </a:lnTo>
                  <a:lnTo>
                    <a:pt x="5377" y="1346"/>
                  </a:lnTo>
                  <a:lnTo>
                    <a:pt x="5355" y="1323"/>
                  </a:lnTo>
                  <a:lnTo>
                    <a:pt x="5332" y="1299"/>
                  </a:lnTo>
                  <a:lnTo>
                    <a:pt x="5306" y="1278"/>
                  </a:lnTo>
                  <a:lnTo>
                    <a:pt x="5279" y="1257"/>
                  </a:lnTo>
                  <a:lnTo>
                    <a:pt x="5250" y="1236"/>
                  </a:lnTo>
                  <a:lnTo>
                    <a:pt x="5220" y="1216"/>
                  </a:lnTo>
                  <a:lnTo>
                    <a:pt x="5190" y="1198"/>
                  </a:lnTo>
                  <a:lnTo>
                    <a:pt x="5157" y="1181"/>
                  </a:lnTo>
                  <a:lnTo>
                    <a:pt x="5124" y="1165"/>
                  </a:lnTo>
                  <a:lnTo>
                    <a:pt x="5089" y="1150"/>
                  </a:lnTo>
                  <a:lnTo>
                    <a:pt x="5053" y="1136"/>
                  </a:lnTo>
                  <a:lnTo>
                    <a:pt x="5017" y="1122"/>
                  </a:lnTo>
                  <a:lnTo>
                    <a:pt x="4979" y="1110"/>
                  </a:lnTo>
                  <a:lnTo>
                    <a:pt x="4940" y="1101"/>
                  </a:lnTo>
                  <a:lnTo>
                    <a:pt x="4900" y="1091"/>
                  </a:lnTo>
                  <a:lnTo>
                    <a:pt x="4860" y="1083"/>
                  </a:lnTo>
                  <a:lnTo>
                    <a:pt x="4817" y="1077"/>
                  </a:lnTo>
                  <a:lnTo>
                    <a:pt x="4775" y="1073"/>
                  </a:lnTo>
                  <a:lnTo>
                    <a:pt x="4733" y="1068"/>
                  </a:lnTo>
                  <a:lnTo>
                    <a:pt x="4689" y="1067"/>
                  </a:lnTo>
                  <a:lnTo>
                    <a:pt x="4645" y="1065"/>
                  </a:lnTo>
                  <a:lnTo>
                    <a:pt x="4645" y="1065"/>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20" name="Freeform 6"/>
            <p:cNvSpPr>
              <a:spLocks/>
            </p:cNvSpPr>
            <p:nvPr/>
          </p:nvSpPr>
          <p:spPr bwMode="auto">
            <a:xfrm>
              <a:off x="2819400" y="1143000"/>
              <a:ext cx="1066800" cy="527777"/>
            </a:xfrm>
            <a:custGeom>
              <a:avLst/>
              <a:gdLst/>
              <a:ahLst/>
              <a:cxnLst>
                <a:cxn ang="0">
                  <a:pos x="4589" y="1021"/>
                </a:cxn>
                <a:cxn ang="0">
                  <a:pos x="4618" y="875"/>
                </a:cxn>
                <a:cxn ang="0">
                  <a:pos x="4567" y="680"/>
                </a:cxn>
                <a:cxn ang="0">
                  <a:pos x="4428" y="516"/>
                </a:cxn>
                <a:cxn ang="0">
                  <a:pos x="4218" y="392"/>
                </a:cxn>
                <a:cxn ang="0">
                  <a:pos x="3957" y="321"/>
                </a:cxn>
                <a:cxn ang="0">
                  <a:pos x="3721" y="312"/>
                </a:cxn>
                <a:cxn ang="0">
                  <a:pos x="3495" y="347"/>
                </a:cxn>
                <a:cxn ang="0">
                  <a:pos x="3297" y="421"/>
                </a:cxn>
                <a:cxn ang="0">
                  <a:pos x="3184" y="289"/>
                </a:cxn>
                <a:cxn ang="0">
                  <a:pos x="3004" y="161"/>
                </a:cxn>
                <a:cxn ang="0">
                  <a:pos x="2784" y="68"/>
                </a:cxn>
                <a:cxn ang="0">
                  <a:pos x="2532" y="12"/>
                </a:cxn>
                <a:cxn ang="0">
                  <a:pos x="2281" y="0"/>
                </a:cxn>
                <a:cxn ang="0">
                  <a:pos x="1925" y="55"/>
                </a:cxn>
                <a:cxn ang="0">
                  <a:pos x="1626" y="187"/>
                </a:cxn>
                <a:cxn ang="0">
                  <a:pos x="1407" y="375"/>
                </a:cxn>
                <a:cxn ang="0">
                  <a:pos x="1292" y="609"/>
                </a:cxn>
                <a:cxn ang="0">
                  <a:pos x="1286" y="796"/>
                </a:cxn>
                <a:cxn ang="0">
                  <a:pos x="1288" y="925"/>
                </a:cxn>
                <a:cxn ang="0">
                  <a:pos x="1061" y="979"/>
                </a:cxn>
                <a:cxn ang="0">
                  <a:pos x="874" y="1077"/>
                </a:cxn>
                <a:cxn ang="0">
                  <a:pos x="738" y="1208"/>
                </a:cxn>
                <a:cxn ang="0">
                  <a:pos x="667" y="1365"/>
                </a:cxn>
                <a:cxn ang="0">
                  <a:pos x="625" y="1460"/>
                </a:cxn>
                <a:cxn ang="0">
                  <a:pos x="397" y="1530"/>
                </a:cxn>
                <a:cxn ang="0">
                  <a:pos x="211" y="1638"/>
                </a:cxn>
                <a:cxn ang="0">
                  <a:pos x="77" y="1780"/>
                </a:cxn>
                <a:cxn ang="0">
                  <a:pos x="8" y="1946"/>
                </a:cxn>
                <a:cxn ang="0">
                  <a:pos x="11" y="2111"/>
                </a:cxn>
                <a:cxn ang="0">
                  <a:pos x="104" y="2301"/>
                </a:cxn>
                <a:cxn ang="0">
                  <a:pos x="281" y="2455"/>
                </a:cxn>
                <a:cxn ang="0">
                  <a:pos x="524" y="2561"/>
                </a:cxn>
                <a:cxn ang="0">
                  <a:pos x="812" y="2606"/>
                </a:cxn>
                <a:cxn ang="0">
                  <a:pos x="998" y="2642"/>
                </a:cxn>
                <a:cxn ang="0">
                  <a:pos x="1218" y="2704"/>
                </a:cxn>
                <a:cxn ang="0">
                  <a:pos x="1428" y="2722"/>
                </a:cxn>
                <a:cxn ang="0">
                  <a:pos x="1682" y="2695"/>
                </a:cxn>
                <a:cxn ang="0">
                  <a:pos x="1907" y="2622"/>
                </a:cxn>
                <a:cxn ang="0">
                  <a:pos x="2157" y="2648"/>
                </a:cxn>
                <a:cxn ang="0">
                  <a:pos x="2545" y="2708"/>
                </a:cxn>
                <a:cxn ang="0">
                  <a:pos x="2909" y="2720"/>
                </a:cxn>
                <a:cxn ang="0">
                  <a:pos x="3296" y="2692"/>
                </a:cxn>
                <a:cxn ang="0">
                  <a:pos x="3637" y="2624"/>
                </a:cxn>
                <a:cxn ang="0">
                  <a:pos x="3822" y="2668"/>
                </a:cxn>
                <a:cxn ang="0">
                  <a:pos x="4044" y="2714"/>
                </a:cxn>
                <a:cxn ang="0">
                  <a:pos x="4266" y="2719"/>
                </a:cxn>
                <a:cxn ang="0">
                  <a:pos x="4542" y="2668"/>
                </a:cxn>
                <a:cxn ang="0">
                  <a:pos x="4772" y="2561"/>
                </a:cxn>
                <a:cxn ang="0">
                  <a:pos x="4940" y="2408"/>
                </a:cxn>
                <a:cxn ang="0">
                  <a:pos x="5029" y="2224"/>
                </a:cxn>
                <a:cxn ang="0">
                  <a:pos x="5226" y="2078"/>
                </a:cxn>
                <a:cxn ang="0">
                  <a:pos x="5439" y="1868"/>
                </a:cxn>
                <a:cxn ang="0">
                  <a:pos x="5494" y="1732"/>
                </a:cxn>
                <a:cxn ang="0">
                  <a:pos x="5497" y="1589"/>
                </a:cxn>
                <a:cxn ang="0">
                  <a:pos x="5417" y="1396"/>
                </a:cxn>
                <a:cxn ang="0">
                  <a:pos x="5250" y="1236"/>
                </a:cxn>
                <a:cxn ang="0">
                  <a:pos x="5017" y="1122"/>
                </a:cxn>
                <a:cxn ang="0">
                  <a:pos x="4733" y="1068"/>
                </a:cxn>
              </a:cxnLst>
              <a:rect l="0" t="0" r="r" b="b"/>
              <a:pathLst>
                <a:path w="5501" h="2722">
                  <a:moveTo>
                    <a:pt x="4645" y="1065"/>
                  </a:moveTo>
                  <a:lnTo>
                    <a:pt x="4645" y="1065"/>
                  </a:lnTo>
                  <a:lnTo>
                    <a:pt x="4606" y="1065"/>
                  </a:lnTo>
                  <a:lnTo>
                    <a:pt x="4568" y="1068"/>
                  </a:lnTo>
                  <a:lnTo>
                    <a:pt x="4568" y="1068"/>
                  </a:lnTo>
                  <a:lnTo>
                    <a:pt x="4579" y="1045"/>
                  </a:lnTo>
                  <a:lnTo>
                    <a:pt x="4589" y="1021"/>
                  </a:lnTo>
                  <a:lnTo>
                    <a:pt x="4597" y="999"/>
                  </a:lnTo>
                  <a:lnTo>
                    <a:pt x="4604" y="975"/>
                  </a:lnTo>
                  <a:lnTo>
                    <a:pt x="4610" y="950"/>
                  </a:lnTo>
                  <a:lnTo>
                    <a:pt x="4613" y="925"/>
                  </a:lnTo>
                  <a:lnTo>
                    <a:pt x="4616" y="901"/>
                  </a:lnTo>
                  <a:lnTo>
                    <a:pt x="4618" y="875"/>
                  </a:lnTo>
                  <a:lnTo>
                    <a:pt x="4618" y="875"/>
                  </a:lnTo>
                  <a:lnTo>
                    <a:pt x="4616" y="846"/>
                  </a:lnTo>
                  <a:lnTo>
                    <a:pt x="4613" y="818"/>
                  </a:lnTo>
                  <a:lnTo>
                    <a:pt x="4607" y="789"/>
                  </a:lnTo>
                  <a:lnTo>
                    <a:pt x="4600" y="762"/>
                  </a:lnTo>
                  <a:lnTo>
                    <a:pt x="4591" y="733"/>
                  </a:lnTo>
                  <a:lnTo>
                    <a:pt x="4580" y="707"/>
                  </a:lnTo>
                  <a:lnTo>
                    <a:pt x="4567" y="680"/>
                  </a:lnTo>
                  <a:lnTo>
                    <a:pt x="4552" y="655"/>
                  </a:lnTo>
                  <a:lnTo>
                    <a:pt x="4535" y="630"/>
                  </a:lnTo>
                  <a:lnTo>
                    <a:pt x="4517" y="606"/>
                  </a:lnTo>
                  <a:lnTo>
                    <a:pt x="4497" y="582"/>
                  </a:lnTo>
                  <a:lnTo>
                    <a:pt x="4476" y="560"/>
                  </a:lnTo>
                  <a:lnTo>
                    <a:pt x="4453" y="537"/>
                  </a:lnTo>
                  <a:lnTo>
                    <a:pt x="4428" y="516"/>
                  </a:lnTo>
                  <a:lnTo>
                    <a:pt x="4402" y="495"/>
                  </a:lnTo>
                  <a:lnTo>
                    <a:pt x="4375" y="475"/>
                  </a:lnTo>
                  <a:lnTo>
                    <a:pt x="4346" y="457"/>
                  </a:lnTo>
                  <a:lnTo>
                    <a:pt x="4316" y="439"/>
                  </a:lnTo>
                  <a:lnTo>
                    <a:pt x="4284" y="422"/>
                  </a:lnTo>
                  <a:lnTo>
                    <a:pt x="4253" y="407"/>
                  </a:lnTo>
                  <a:lnTo>
                    <a:pt x="4218" y="392"/>
                  </a:lnTo>
                  <a:lnTo>
                    <a:pt x="4183" y="378"/>
                  </a:lnTo>
                  <a:lnTo>
                    <a:pt x="4148" y="366"/>
                  </a:lnTo>
                  <a:lnTo>
                    <a:pt x="4112" y="354"/>
                  </a:lnTo>
                  <a:lnTo>
                    <a:pt x="4074" y="345"/>
                  </a:lnTo>
                  <a:lnTo>
                    <a:pt x="4035" y="336"/>
                  </a:lnTo>
                  <a:lnTo>
                    <a:pt x="3996" y="329"/>
                  </a:lnTo>
                  <a:lnTo>
                    <a:pt x="3957" y="321"/>
                  </a:lnTo>
                  <a:lnTo>
                    <a:pt x="3916" y="317"/>
                  </a:lnTo>
                  <a:lnTo>
                    <a:pt x="3874" y="314"/>
                  </a:lnTo>
                  <a:lnTo>
                    <a:pt x="3831" y="311"/>
                  </a:lnTo>
                  <a:lnTo>
                    <a:pt x="3789" y="311"/>
                  </a:lnTo>
                  <a:lnTo>
                    <a:pt x="3789" y="311"/>
                  </a:lnTo>
                  <a:lnTo>
                    <a:pt x="3754" y="311"/>
                  </a:lnTo>
                  <a:lnTo>
                    <a:pt x="3721" y="312"/>
                  </a:lnTo>
                  <a:lnTo>
                    <a:pt x="3687" y="315"/>
                  </a:lnTo>
                  <a:lnTo>
                    <a:pt x="3653" y="318"/>
                  </a:lnTo>
                  <a:lnTo>
                    <a:pt x="3622" y="323"/>
                  </a:lnTo>
                  <a:lnTo>
                    <a:pt x="3588" y="327"/>
                  </a:lnTo>
                  <a:lnTo>
                    <a:pt x="3557" y="333"/>
                  </a:lnTo>
                  <a:lnTo>
                    <a:pt x="3525" y="339"/>
                  </a:lnTo>
                  <a:lnTo>
                    <a:pt x="3495" y="347"/>
                  </a:lnTo>
                  <a:lnTo>
                    <a:pt x="3465" y="356"/>
                  </a:lnTo>
                  <a:lnTo>
                    <a:pt x="3436" y="365"/>
                  </a:lnTo>
                  <a:lnTo>
                    <a:pt x="3406" y="374"/>
                  </a:lnTo>
                  <a:lnTo>
                    <a:pt x="3379" y="384"/>
                  </a:lnTo>
                  <a:lnTo>
                    <a:pt x="3350" y="397"/>
                  </a:lnTo>
                  <a:lnTo>
                    <a:pt x="3323" y="409"/>
                  </a:lnTo>
                  <a:lnTo>
                    <a:pt x="3297" y="421"/>
                  </a:lnTo>
                  <a:lnTo>
                    <a:pt x="3297" y="421"/>
                  </a:lnTo>
                  <a:lnTo>
                    <a:pt x="3280" y="398"/>
                  </a:lnTo>
                  <a:lnTo>
                    <a:pt x="3264" y="375"/>
                  </a:lnTo>
                  <a:lnTo>
                    <a:pt x="3246" y="353"/>
                  </a:lnTo>
                  <a:lnTo>
                    <a:pt x="3226" y="332"/>
                  </a:lnTo>
                  <a:lnTo>
                    <a:pt x="3205" y="311"/>
                  </a:lnTo>
                  <a:lnTo>
                    <a:pt x="3184" y="289"/>
                  </a:lnTo>
                  <a:lnTo>
                    <a:pt x="3161" y="270"/>
                  </a:lnTo>
                  <a:lnTo>
                    <a:pt x="3137" y="250"/>
                  </a:lnTo>
                  <a:lnTo>
                    <a:pt x="3113" y="231"/>
                  </a:lnTo>
                  <a:lnTo>
                    <a:pt x="3087" y="212"/>
                  </a:lnTo>
                  <a:lnTo>
                    <a:pt x="3060" y="196"/>
                  </a:lnTo>
                  <a:lnTo>
                    <a:pt x="3033" y="178"/>
                  </a:lnTo>
                  <a:lnTo>
                    <a:pt x="3004" y="161"/>
                  </a:lnTo>
                  <a:lnTo>
                    <a:pt x="2975" y="146"/>
                  </a:lnTo>
                  <a:lnTo>
                    <a:pt x="2945" y="131"/>
                  </a:lnTo>
                  <a:lnTo>
                    <a:pt x="2915" y="117"/>
                  </a:lnTo>
                  <a:lnTo>
                    <a:pt x="2883" y="104"/>
                  </a:lnTo>
                  <a:lnTo>
                    <a:pt x="2850" y="90"/>
                  </a:lnTo>
                  <a:lnTo>
                    <a:pt x="2817" y="78"/>
                  </a:lnTo>
                  <a:lnTo>
                    <a:pt x="2784" y="68"/>
                  </a:lnTo>
                  <a:lnTo>
                    <a:pt x="2749" y="57"/>
                  </a:lnTo>
                  <a:lnTo>
                    <a:pt x="2714" y="46"/>
                  </a:lnTo>
                  <a:lnTo>
                    <a:pt x="2680" y="39"/>
                  </a:lnTo>
                  <a:lnTo>
                    <a:pt x="2643" y="30"/>
                  </a:lnTo>
                  <a:lnTo>
                    <a:pt x="2606" y="24"/>
                  </a:lnTo>
                  <a:lnTo>
                    <a:pt x="2569" y="16"/>
                  </a:lnTo>
                  <a:lnTo>
                    <a:pt x="2532" y="12"/>
                  </a:lnTo>
                  <a:lnTo>
                    <a:pt x="2492" y="7"/>
                  </a:lnTo>
                  <a:lnTo>
                    <a:pt x="2455" y="4"/>
                  </a:lnTo>
                  <a:lnTo>
                    <a:pt x="2415" y="1"/>
                  </a:lnTo>
                  <a:lnTo>
                    <a:pt x="2376" y="0"/>
                  </a:lnTo>
                  <a:lnTo>
                    <a:pt x="2335" y="0"/>
                  </a:lnTo>
                  <a:lnTo>
                    <a:pt x="2335" y="0"/>
                  </a:lnTo>
                  <a:lnTo>
                    <a:pt x="2281" y="0"/>
                  </a:lnTo>
                  <a:lnTo>
                    <a:pt x="2228" y="3"/>
                  </a:lnTo>
                  <a:lnTo>
                    <a:pt x="2175" y="7"/>
                  </a:lnTo>
                  <a:lnTo>
                    <a:pt x="2123" y="13"/>
                  </a:lnTo>
                  <a:lnTo>
                    <a:pt x="2073" y="22"/>
                  </a:lnTo>
                  <a:lnTo>
                    <a:pt x="2021" y="31"/>
                  </a:lnTo>
                  <a:lnTo>
                    <a:pt x="1973" y="43"/>
                  </a:lnTo>
                  <a:lnTo>
                    <a:pt x="1925" y="55"/>
                  </a:lnTo>
                  <a:lnTo>
                    <a:pt x="1878" y="71"/>
                  </a:lnTo>
                  <a:lnTo>
                    <a:pt x="1833" y="86"/>
                  </a:lnTo>
                  <a:lnTo>
                    <a:pt x="1789" y="104"/>
                  </a:lnTo>
                  <a:lnTo>
                    <a:pt x="1745" y="122"/>
                  </a:lnTo>
                  <a:lnTo>
                    <a:pt x="1704" y="143"/>
                  </a:lnTo>
                  <a:lnTo>
                    <a:pt x="1664" y="164"/>
                  </a:lnTo>
                  <a:lnTo>
                    <a:pt x="1626" y="187"/>
                  </a:lnTo>
                  <a:lnTo>
                    <a:pt x="1590" y="211"/>
                  </a:lnTo>
                  <a:lnTo>
                    <a:pt x="1553" y="235"/>
                  </a:lnTo>
                  <a:lnTo>
                    <a:pt x="1520" y="261"/>
                  </a:lnTo>
                  <a:lnTo>
                    <a:pt x="1490" y="288"/>
                  </a:lnTo>
                  <a:lnTo>
                    <a:pt x="1460" y="317"/>
                  </a:lnTo>
                  <a:lnTo>
                    <a:pt x="1433" y="345"/>
                  </a:lnTo>
                  <a:lnTo>
                    <a:pt x="1407" y="375"/>
                  </a:lnTo>
                  <a:lnTo>
                    <a:pt x="1384" y="407"/>
                  </a:lnTo>
                  <a:lnTo>
                    <a:pt x="1363" y="439"/>
                  </a:lnTo>
                  <a:lnTo>
                    <a:pt x="1344" y="472"/>
                  </a:lnTo>
                  <a:lnTo>
                    <a:pt x="1327" y="505"/>
                  </a:lnTo>
                  <a:lnTo>
                    <a:pt x="1313" y="540"/>
                  </a:lnTo>
                  <a:lnTo>
                    <a:pt x="1301" y="575"/>
                  </a:lnTo>
                  <a:lnTo>
                    <a:pt x="1292" y="609"/>
                  </a:lnTo>
                  <a:lnTo>
                    <a:pt x="1285" y="646"/>
                  </a:lnTo>
                  <a:lnTo>
                    <a:pt x="1282" y="682"/>
                  </a:lnTo>
                  <a:lnTo>
                    <a:pt x="1280" y="719"/>
                  </a:lnTo>
                  <a:lnTo>
                    <a:pt x="1280" y="719"/>
                  </a:lnTo>
                  <a:lnTo>
                    <a:pt x="1280" y="745"/>
                  </a:lnTo>
                  <a:lnTo>
                    <a:pt x="1282" y="771"/>
                  </a:lnTo>
                  <a:lnTo>
                    <a:pt x="1286" y="796"/>
                  </a:lnTo>
                  <a:lnTo>
                    <a:pt x="1291" y="822"/>
                  </a:lnTo>
                  <a:lnTo>
                    <a:pt x="1297" y="848"/>
                  </a:lnTo>
                  <a:lnTo>
                    <a:pt x="1304" y="872"/>
                  </a:lnTo>
                  <a:lnTo>
                    <a:pt x="1312" y="896"/>
                  </a:lnTo>
                  <a:lnTo>
                    <a:pt x="1322" y="920"/>
                  </a:lnTo>
                  <a:lnTo>
                    <a:pt x="1322" y="920"/>
                  </a:lnTo>
                  <a:lnTo>
                    <a:pt x="1288" y="925"/>
                  </a:lnTo>
                  <a:lnTo>
                    <a:pt x="1253" y="929"/>
                  </a:lnTo>
                  <a:lnTo>
                    <a:pt x="1220" y="935"/>
                  </a:lnTo>
                  <a:lnTo>
                    <a:pt x="1187" y="943"/>
                  </a:lnTo>
                  <a:lnTo>
                    <a:pt x="1153" y="950"/>
                  </a:lnTo>
                  <a:lnTo>
                    <a:pt x="1122" y="959"/>
                  </a:lnTo>
                  <a:lnTo>
                    <a:pt x="1091" y="968"/>
                  </a:lnTo>
                  <a:lnTo>
                    <a:pt x="1061" y="979"/>
                  </a:lnTo>
                  <a:lnTo>
                    <a:pt x="1031" y="991"/>
                  </a:lnTo>
                  <a:lnTo>
                    <a:pt x="1002" y="1003"/>
                  </a:lnTo>
                  <a:lnTo>
                    <a:pt x="975" y="1017"/>
                  </a:lnTo>
                  <a:lnTo>
                    <a:pt x="948" y="1030"/>
                  </a:lnTo>
                  <a:lnTo>
                    <a:pt x="922" y="1045"/>
                  </a:lnTo>
                  <a:lnTo>
                    <a:pt x="897" y="1061"/>
                  </a:lnTo>
                  <a:lnTo>
                    <a:pt x="874" y="1077"/>
                  </a:lnTo>
                  <a:lnTo>
                    <a:pt x="850" y="1094"/>
                  </a:lnTo>
                  <a:lnTo>
                    <a:pt x="829" y="1112"/>
                  </a:lnTo>
                  <a:lnTo>
                    <a:pt x="808" y="1130"/>
                  </a:lnTo>
                  <a:lnTo>
                    <a:pt x="790" y="1148"/>
                  </a:lnTo>
                  <a:lnTo>
                    <a:pt x="771" y="1168"/>
                  </a:lnTo>
                  <a:lnTo>
                    <a:pt x="753" y="1189"/>
                  </a:lnTo>
                  <a:lnTo>
                    <a:pt x="738" y="1208"/>
                  </a:lnTo>
                  <a:lnTo>
                    <a:pt x="723" y="1230"/>
                  </a:lnTo>
                  <a:lnTo>
                    <a:pt x="711" y="1252"/>
                  </a:lnTo>
                  <a:lnTo>
                    <a:pt x="699" y="1273"/>
                  </a:lnTo>
                  <a:lnTo>
                    <a:pt x="688" y="1296"/>
                  </a:lnTo>
                  <a:lnTo>
                    <a:pt x="681" y="1319"/>
                  </a:lnTo>
                  <a:lnTo>
                    <a:pt x="673" y="1343"/>
                  </a:lnTo>
                  <a:lnTo>
                    <a:pt x="667" y="1365"/>
                  </a:lnTo>
                  <a:lnTo>
                    <a:pt x="663" y="1389"/>
                  </a:lnTo>
                  <a:lnTo>
                    <a:pt x="661" y="1415"/>
                  </a:lnTo>
                  <a:lnTo>
                    <a:pt x="660" y="1439"/>
                  </a:lnTo>
                  <a:lnTo>
                    <a:pt x="660" y="1439"/>
                  </a:lnTo>
                  <a:lnTo>
                    <a:pt x="661" y="1454"/>
                  </a:lnTo>
                  <a:lnTo>
                    <a:pt x="661" y="1454"/>
                  </a:lnTo>
                  <a:lnTo>
                    <a:pt x="625" y="1460"/>
                  </a:lnTo>
                  <a:lnTo>
                    <a:pt x="590" y="1468"/>
                  </a:lnTo>
                  <a:lnTo>
                    <a:pt x="557" y="1476"/>
                  </a:lnTo>
                  <a:lnTo>
                    <a:pt x="524" y="1485"/>
                  </a:lnTo>
                  <a:lnTo>
                    <a:pt x="491" y="1495"/>
                  </a:lnTo>
                  <a:lnTo>
                    <a:pt x="459" y="1506"/>
                  </a:lnTo>
                  <a:lnTo>
                    <a:pt x="429" y="1518"/>
                  </a:lnTo>
                  <a:lnTo>
                    <a:pt x="397" y="1530"/>
                  </a:lnTo>
                  <a:lnTo>
                    <a:pt x="368" y="1543"/>
                  </a:lnTo>
                  <a:lnTo>
                    <a:pt x="340" y="1557"/>
                  </a:lnTo>
                  <a:lnTo>
                    <a:pt x="312" y="1572"/>
                  </a:lnTo>
                  <a:lnTo>
                    <a:pt x="285" y="1589"/>
                  </a:lnTo>
                  <a:lnTo>
                    <a:pt x="260" y="1604"/>
                  </a:lnTo>
                  <a:lnTo>
                    <a:pt x="236" y="1622"/>
                  </a:lnTo>
                  <a:lnTo>
                    <a:pt x="211" y="1638"/>
                  </a:lnTo>
                  <a:lnTo>
                    <a:pt x="189" y="1658"/>
                  </a:lnTo>
                  <a:lnTo>
                    <a:pt x="168" y="1676"/>
                  </a:lnTo>
                  <a:lnTo>
                    <a:pt x="146" y="1696"/>
                  </a:lnTo>
                  <a:lnTo>
                    <a:pt x="127" y="1717"/>
                  </a:lnTo>
                  <a:lnTo>
                    <a:pt x="109" y="1738"/>
                  </a:lnTo>
                  <a:lnTo>
                    <a:pt x="92" y="1759"/>
                  </a:lnTo>
                  <a:lnTo>
                    <a:pt x="77" y="1780"/>
                  </a:lnTo>
                  <a:lnTo>
                    <a:pt x="63" y="1803"/>
                  </a:lnTo>
                  <a:lnTo>
                    <a:pt x="50" y="1826"/>
                  </a:lnTo>
                  <a:lnTo>
                    <a:pt x="39" y="1850"/>
                  </a:lnTo>
                  <a:lnTo>
                    <a:pt x="29" y="1872"/>
                  </a:lnTo>
                  <a:lnTo>
                    <a:pt x="20" y="1897"/>
                  </a:lnTo>
                  <a:lnTo>
                    <a:pt x="14" y="1921"/>
                  </a:lnTo>
                  <a:lnTo>
                    <a:pt x="8" y="1946"/>
                  </a:lnTo>
                  <a:lnTo>
                    <a:pt x="3" y="1972"/>
                  </a:lnTo>
                  <a:lnTo>
                    <a:pt x="2" y="1996"/>
                  </a:lnTo>
                  <a:lnTo>
                    <a:pt x="0" y="2023"/>
                  </a:lnTo>
                  <a:lnTo>
                    <a:pt x="0" y="2023"/>
                  </a:lnTo>
                  <a:lnTo>
                    <a:pt x="2" y="2052"/>
                  </a:lnTo>
                  <a:lnTo>
                    <a:pt x="5" y="2082"/>
                  </a:lnTo>
                  <a:lnTo>
                    <a:pt x="11" y="2111"/>
                  </a:lnTo>
                  <a:lnTo>
                    <a:pt x="18" y="2140"/>
                  </a:lnTo>
                  <a:lnTo>
                    <a:pt x="27" y="2168"/>
                  </a:lnTo>
                  <a:lnTo>
                    <a:pt x="39" y="2195"/>
                  </a:lnTo>
                  <a:lnTo>
                    <a:pt x="53" y="2223"/>
                  </a:lnTo>
                  <a:lnTo>
                    <a:pt x="68" y="2250"/>
                  </a:lnTo>
                  <a:lnTo>
                    <a:pt x="85" y="2275"/>
                  </a:lnTo>
                  <a:lnTo>
                    <a:pt x="104" y="2301"/>
                  </a:lnTo>
                  <a:lnTo>
                    <a:pt x="124" y="2325"/>
                  </a:lnTo>
                  <a:lnTo>
                    <a:pt x="146" y="2349"/>
                  </a:lnTo>
                  <a:lnTo>
                    <a:pt x="171" y="2372"/>
                  </a:lnTo>
                  <a:lnTo>
                    <a:pt x="196" y="2393"/>
                  </a:lnTo>
                  <a:lnTo>
                    <a:pt x="223" y="2414"/>
                  </a:lnTo>
                  <a:lnTo>
                    <a:pt x="251" y="2435"/>
                  </a:lnTo>
                  <a:lnTo>
                    <a:pt x="281" y="2455"/>
                  </a:lnTo>
                  <a:lnTo>
                    <a:pt x="312" y="2473"/>
                  </a:lnTo>
                  <a:lnTo>
                    <a:pt x="344" y="2490"/>
                  </a:lnTo>
                  <a:lnTo>
                    <a:pt x="377" y="2506"/>
                  </a:lnTo>
                  <a:lnTo>
                    <a:pt x="412" y="2521"/>
                  </a:lnTo>
                  <a:lnTo>
                    <a:pt x="448" y="2535"/>
                  </a:lnTo>
                  <a:lnTo>
                    <a:pt x="485" y="2548"/>
                  </a:lnTo>
                  <a:lnTo>
                    <a:pt x="524" y="2561"/>
                  </a:lnTo>
                  <a:lnTo>
                    <a:pt x="562" y="2571"/>
                  </a:lnTo>
                  <a:lnTo>
                    <a:pt x="602" y="2580"/>
                  </a:lnTo>
                  <a:lnTo>
                    <a:pt x="643" y="2588"/>
                  </a:lnTo>
                  <a:lnTo>
                    <a:pt x="684" y="2594"/>
                  </a:lnTo>
                  <a:lnTo>
                    <a:pt x="726" y="2600"/>
                  </a:lnTo>
                  <a:lnTo>
                    <a:pt x="768" y="2603"/>
                  </a:lnTo>
                  <a:lnTo>
                    <a:pt x="812" y="2606"/>
                  </a:lnTo>
                  <a:lnTo>
                    <a:pt x="856" y="2606"/>
                  </a:lnTo>
                  <a:lnTo>
                    <a:pt x="856" y="2606"/>
                  </a:lnTo>
                  <a:lnTo>
                    <a:pt x="913" y="2604"/>
                  </a:lnTo>
                  <a:lnTo>
                    <a:pt x="913" y="2604"/>
                  </a:lnTo>
                  <a:lnTo>
                    <a:pt x="942" y="2618"/>
                  </a:lnTo>
                  <a:lnTo>
                    <a:pt x="969" y="2630"/>
                  </a:lnTo>
                  <a:lnTo>
                    <a:pt x="998" y="2642"/>
                  </a:lnTo>
                  <a:lnTo>
                    <a:pt x="1028" y="2654"/>
                  </a:lnTo>
                  <a:lnTo>
                    <a:pt x="1058" y="2665"/>
                  </a:lnTo>
                  <a:lnTo>
                    <a:pt x="1088" y="2674"/>
                  </a:lnTo>
                  <a:lnTo>
                    <a:pt x="1120" y="2683"/>
                  </a:lnTo>
                  <a:lnTo>
                    <a:pt x="1152" y="2690"/>
                  </a:lnTo>
                  <a:lnTo>
                    <a:pt x="1185" y="2698"/>
                  </a:lnTo>
                  <a:lnTo>
                    <a:pt x="1218" y="2704"/>
                  </a:lnTo>
                  <a:lnTo>
                    <a:pt x="1253" y="2708"/>
                  </a:lnTo>
                  <a:lnTo>
                    <a:pt x="1286" y="2713"/>
                  </a:lnTo>
                  <a:lnTo>
                    <a:pt x="1321" y="2717"/>
                  </a:lnTo>
                  <a:lnTo>
                    <a:pt x="1357" y="2719"/>
                  </a:lnTo>
                  <a:lnTo>
                    <a:pt x="1392" y="2720"/>
                  </a:lnTo>
                  <a:lnTo>
                    <a:pt x="1428" y="2722"/>
                  </a:lnTo>
                  <a:lnTo>
                    <a:pt x="1428" y="2722"/>
                  </a:lnTo>
                  <a:lnTo>
                    <a:pt x="1466" y="2720"/>
                  </a:lnTo>
                  <a:lnTo>
                    <a:pt x="1504" y="2719"/>
                  </a:lnTo>
                  <a:lnTo>
                    <a:pt x="1540" y="2716"/>
                  </a:lnTo>
                  <a:lnTo>
                    <a:pt x="1576" y="2713"/>
                  </a:lnTo>
                  <a:lnTo>
                    <a:pt x="1612" y="2708"/>
                  </a:lnTo>
                  <a:lnTo>
                    <a:pt x="1647" y="2702"/>
                  </a:lnTo>
                  <a:lnTo>
                    <a:pt x="1682" y="2695"/>
                  </a:lnTo>
                  <a:lnTo>
                    <a:pt x="1716" y="2687"/>
                  </a:lnTo>
                  <a:lnTo>
                    <a:pt x="1750" y="2678"/>
                  </a:lnTo>
                  <a:lnTo>
                    <a:pt x="1783" y="2669"/>
                  </a:lnTo>
                  <a:lnTo>
                    <a:pt x="1815" y="2659"/>
                  </a:lnTo>
                  <a:lnTo>
                    <a:pt x="1846" y="2648"/>
                  </a:lnTo>
                  <a:lnTo>
                    <a:pt x="1876" y="2634"/>
                  </a:lnTo>
                  <a:lnTo>
                    <a:pt x="1907" y="2622"/>
                  </a:lnTo>
                  <a:lnTo>
                    <a:pt x="1935" y="2609"/>
                  </a:lnTo>
                  <a:lnTo>
                    <a:pt x="1963" y="2594"/>
                  </a:lnTo>
                  <a:lnTo>
                    <a:pt x="1963" y="2594"/>
                  </a:lnTo>
                  <a:lnTo>
                    <a:pt x="2009" y="2609"/>
                  </a:lnTo>
                  <a:lnTo>
                    <a:pt x="2058" y="2622"/>
                  </a:lnTo>
                  <a:lnTo>
                    <a:pt x="2106" y="2634"/>
                  </a:lnTo>
                  <a:lnTo>
                    <a:pt x="2157" y="2648"/>
                  </a:lnTo>
                  <a:lnTo>
                    <a:pt x="2209" y="2659"/>
                  </a:lnTo>
                  <a:lnTo>
                    <a:pt x="2263" y="2669"/>
                  </a:lnTo>
                  <a:lnTo>
                    <a:pt x="2317" y="2678"/>
                  </a:lnTo>
                  <a:lnTo>
                    <a:pt x="2373" y="2687"/>
                  </a:lnTo>
                  <a:lnTo>
                    <a:pt x="2429" y="2695"/>
                  </a:lnTo>
                  <a:lnTo>
                    <a:pt x="2486" y="2702"/>
                  </a:lnTo>
                  <a:lnTo>
                    <a:pt x="2545" y="2708"/>
                  </a:lnTo>
                  <a:lnTo>
                    <a:pt x="2606" y="2713"/>
                  </a:lnTo>
                  <a:lnTo>
                    <a:pt x="2666" y="2716"/>
                  </a:lnTo>
                  <a:lnTo>
                    <a:pt x="2726" y="2719"/>
                  </a:lnTo>
                  <a:lnTo>
                    <a:pt x="2788" y="2720"/>
                  </a:lnTo>
                  <a:lnTo>
                    <a:pt x="2852" y="2722"/>
                  </a:lnTo>
                  <a:lnTo>
                    <a:pt x="2852" y="2722"/>
                  </a:lnTo>
                  <a:lnTo>
                    <a:pt x="2909" y="2720"/>
                  </a:lnTo>
                  <a:lnTo>
                    <a:pt x="2966" y="2719"/>
                  </a:lnTo>
                  <a:lnTo>
                    <a:pt x="3024" y="2717"/>
                  </a:lnTo>
                  <a:lnTo>
                    <a:pt x="3080" y="2714"/>
                  </a:lnTo>
                  <a:lnTo>
                    <a:pt x="3134" y="2710"/>
                  </a:lnTo>
                  <a:lnTo>
                    <a:pt x="3188" y="2705"/>
                  </a:lnTo>
                  <a:lnTo>
                    <a:pt x="3243" y="2699"/>
                  </a:lnTo>
                  <a:lnTo>
                    <a:pt x="3296" y="2692"/>
                  </a:lnTo>
                  <a:lnTo>
                    <a:pt x="3347" y="2686"/>
                  </a:lnTo>
                  <a:lnTo>
                    <a:pt x="3398" y="2677"/>
                  </a:lnTo>
                  <a:lnTo>
                    <a:pt x="3448" y="2668"/>
                  </a:lnTo>
                  <a:lnTo>
                    <a:pt x="3498" y="2659"/>
                  </a:lnTo>
                  <a:lnTo>
                    <a:pt x="3545" y="2648"/>
                  </a:lnTo>
                  <a:lnTo>
                    <a:pt x="3591" y="2636"/>
                  </a:lnTo>
                  <a:lnTo>
                    <a:pt x="3637" y="2624"/>
                  </a:lnTo>
                  <a:lnTo>
                    <a:pt x="3682" y="2612"/>
                  </a:lnTo>
                  <a:lnTo>
                    <a:pt x="3682" y="2612"/>
                  </a:lnTo>
                  <a:lnTo>
                    <a:pt x="3709" y="2624"/>
                  </a:lnTo>
                  <a:lnTo>
                    <a:pt x="3736" y="2636"/>
                  </a:lnTo>
                  <a:lnTo>
                    <a:pt x="3764" y="2648"/>
                  </a:lnTo>
                  <a:lnTo>
                    <a:pt x="3794" y="2659"/>
                  </a:lnTo>
                  <a:lnTo>
                    <a:pt x="3822" y="2668"/>
                  </a:lnTo>
                  <a:lnTo>
                    <a:pt x="3853" y="2677"/>
                  </a:lnTo>
                  <a:lnTo>
                    <a:pt x="3883" y="2686"/>
                  </a:lnTo>
                  <a:lnTo>
                    <a:pt x="3914" y="2692"/>
                  </a:lnTo>
                  <a:lnTo>
                    <a:pt x="3946" y="2699"/>
                  </a:lnTo>
                  <a:lnTo>
                    <a:pt x="3978" y="2705"/>
                  </a:lnTo>
                  <a:lnTo>
                    <a:pt x="4011" y="2710"/>
                  </a:lnTo>
                  <a:lnTo>
                    <a:pt x="4044" y="2714"/>
                  </a:lnTo>
                  <a:lnTo>
                    <a:pt x="4078" y="2717"/>
                  </a:lnTo>
                  <a:lnTo>
                    <a:pt x="4112" y="2719"/>
                  </a:lnTo>
                  <a:lnTo>
                    <a:pt x="4147" y="2720"/>
                  </a:lnTo>
                  <a:lnTo>
                    <a:pt x="4182" y="2722"/>
                  </a:lnTo>
                  <a:lnTo>
                    <a:pt x="4182" y="2722"/>
                  </a:lnTo>
                  <a:lnTo>
                    <a:pt x="4224" y="2720"/>
                  </a:lnTo>
                  <a:lnTo>
                    <a:pt x="4266" y="2719"/>
                  </a:lnTo>
                  <a:lnTo>
                    <a:pt x="4308" y="2714"/>
                  </a:lnTo>
                  <a:lnTo>
                    <a:pt x="4349" y="2710"/>
                  </a:lnTo>
                  <a:lnTo>
                    <a:pt x="4388" y="2704"/>
                  </a:lnTo>
                  <a:lnTo>
                    <a:pt x="4429" y="2696"/>
                  </a:lnTo>
                  <a:lnTo>
                    <a:pt x="4467" y="2689"/>
                  </a:lnTo>
                  <a:lnTo>
                    <a:pt x="4505" y="2678"/>
                  </a:lnTo>
                  <a:lnTo>
                    <a:pt x="4542" y="2668"/>
                  </a:lnTo>
                  <a:lnTo>
                    <a:pt x="4579" y="2656"/>
                  </a:lnTo>
                  <a:lnTo>
                    <a:pt x="4613" y="2642"/>
                  </a:lnTo>
                  <a:lnTo>
                    <a:pt x="4648" y="2627"/>
                  </a:lnTo>
                  <a:lnTo>
                    <a:pt x="4680" y="2612"/>
                  </a:lnTo>
                  <a:lnTo>
                    <a:pt x="4712" y="2595"/>
                  </a:lnTo>
                  <a:lnTo>
                    <a:pt x="4743" y="2579"/>
                  </a:lnTo>
                  <a:lnTo>
                    <a:pt x="4772" y="2561"/>
                  </a:lnTo>
                  <a:lnTo>
                    <a:pt x="4801" y="2541"/>
                  </a:lnTo>
                  <a:lnTo>
                    <a:pt x="4828" y="2521"/>
                  </a:lnTo>
                  <a:lnTo>
                    <a:pt x="4853" y="2500"/>
                  </a:lnTo>
                  <a:lnTo>
                    <a:pt x="4878" y="2479"/>
                  </a:lnTo>
                  <a:lnTo>
                    <a:pt x="4899" y="2456"/>
                  </a:lnTo>
                  <a:lnTo>
                    <a:pt x="4920" y="2432"/>
                  </a:lnTo>
                  <a:lnTo>
                    <a:pt x="4940" y="2408"/>
                  </a:lnTo>
                  <a:lnTo>
                    <a:pt x="4958" y="2384"/>
                  </a:lnTo>
                  <a:lnTo>
                    <a:pt x="4974" y="2358"/>
                  </a:lnTo>
                  <a:lnTo>
                    <a:pt x="4988" y="2333"/>
                  </a:lnTo>
                  <a:lnTo>
                    <a:pt x="5001" y="2307"/>
                  </a:lnTo>
                  <a:lnTo>
                    <a:pt x="5012" y="2280"/>
                  </a:lnTo>
                  <a:lnTo>
                    <a:pt x="5021" y="2253"/>
                  </a:lnTo>
                  <a:lnTo>
                    <a:pt x="5029" y="2224"/>
                  </a:lnTo>
                  <a:lnTo>
                    <a:pt x="5033" y="2197"/>
                  </a:lnTo>
                  <a:lnTo>
                    <a:pt x="5036" y="2168"/>
                  </a:lnTo>
                  <a:lnTo>
                    <a:pt x="5036" y="2168"/>
                  </a:lnTo>
                  <a:lnTo>
                    <a:pt x="5087" y="2149"/>
                  </a:lnTo>
                  <a:lnTo>
                    <a:pt x="5136" y="2127"/>
                  </a:lnTo>
                  <a:lnTo>
                    <a:pt x="5183" y="2103"/>
                  </a:lnTo>
                  <a:lnTo>
                    <a:pt x="5226" y="2078"/>
                  </a:lnTo>
                  <a:lnTo>
                    <a:pt x="5267" y="2050"/>
                  </a:lnTo>
                  <a:lnTo>
                    <a:pt x="5305" y="2020"/>
                  </a:lnTo>
                  <a:lnTo>
                    <a:pt x="5340" y="1989"/>
                  </a:lnTo>
                  <a:lnTo>
                    <a:pt x="5373" y="1957"/>
                  </a:lnTo>
                  <a:lnTo>
                    <a:pt x="5401" y="1922"/>
                  </a:lnTo>
                  <a:lnTo>
                    <a:pt x="5427" y="1886"/>
                  </a:lnTo>
                  <a:lnTo>
                    <a:pt x="5439" y="1868"/>
                  </a:lnTo>
                  <a:lnTo>
                    <a:pt x="5450" y="1850"/>
                  </a:lnTo>
                  <a:lnTo>
                    <a:pt x="5459" y="1830"/>
                  </a:lnTo>
                  <a:lnTo>
                    <a:pt x="5468" y="1812"/>
                  </a:lnTo>
                  <a:lnTo>
                    <a:pt x="5475" y="1792"/>
                  </a:lnTo>
                  <a:lnTo>
                    <a:pt x="5483" y="1773"/>
                  </a:lnTo>
                  <a:lnTo>
                    <a:pt x="5488" y="1752"/>
                  </a:lnTo>
                  <a:lnTo>
                    <a:pt x="5494" y="1732"/>
                  </a:lnTo>
                  <a:lnTo>
                    <a:pt x="5497" y="1711"/>
                  </a:lnTo>
                  <a:lnTo>
                    <a:pt x="5500" y="1691"/>
                  </a:lnTo>
                  <a:lnTo>
                    <a:pt x="5501" y="1670"/>
                  </a:lnTo>
                  <a:lnTo>
                    <a:pt x="5501" y="1649"/>
                  </a:lnTo>
                  <a:lnTo>
                    <a:pt x="5501" y="1649"/>
                  </a:lnTo>
                  <a:lnTo>
                    <a:pt x="5501" y="1619"/>
                  </a:lnTo>
                  <a:lnTo>
                    <a:pt x="5497" y="1589"/>
                  </a:lnTo>
                  <a:lnTo>
                    <a:pt x="5492" y="1560"/>
                  </a:lnTo>
                  <a:lnTo>
                    <a:pt x="5484" y="1531"/>
                  </a:lnTo>
                  <a:lnTo>
                    <a:pt x="5474" y="1503"/>
                  </a:lnTo>
                  <a:lnTo>
                    <a:pt x="5463" y="1476"/>
                  </a:lnTo>
                  <a:lnTo>
                    <a:pt x="5450" y="1448"/>
                  </a:lnTo>
                  <a:lnTo>
                    <a:pt x="5435" y="1421"/>
                  </a:lnTo>
                  <a:lnTo>
                    <a:pt x="5417" y="1396"/>
                  </a:lnTo>
                  <a:lnTo>
                    <a:pt x="5398" y="1370"/>
                  </a:lnTo>
                  <a:lnTo>
                    <a:pt x="5377" y="1346"/>
                  </a:lnTo>
                  <a:lnTo>
                    <a:pt x="5355" y="1323"/>
                  </a:lnTo>
                  <a:lnTo>
                    <a:pt x="5332" y="1299"/>
                  </a:lnTo>
                  <a:lnTo>
                    <a:pt x="5306" y="1278"/>
                  </a:lnTo>
                  <a:lnTo>
                    <a:pt x="5279" y="1257"/>
                  </a:lnTo>
                  <a:lnTo>
                    <a:pt x="5250" y="1236"/>
                  </a:lnTo>
                  <a:lnTo>
                    <a:pt x="5220" y="1216"/>
                  </a:lnTo>
                  <a:lnTo>
                    <a:pt x="5190" y="1198"/>
                  </a:lnTo>
                  <a:lnTo>
                    <a:pt x="5157" y="1181"/>
                  </a:lnTo>
                  <a:lnTo>
                    <a:pt x="5124" y="1165"/>
                  </a:lnTo>
                  <a:lnTo>
                    <a:pt x="5089" y="1150"/>
                  </a:lnTo>
                  <a:lnTo>
                    <a:pt x="5053" y="1136"/>
                  </a:lnTo>
                  <a:lnTo>
                    <a:pt x="5017" y="1122"/>
                  </a:lnTo>
                  <a:lnTo>
                    <a:pt x="4979" y="1110"/>
                  </a:lnTo>
                  <a:lnTo>
                    <a:pt x="4940" y="1101"/>
                  </a:lnTo>
                  <a:lnTo>
                    <a:pt x="4900" y="1091"/>
                  </a:lnTo>
                  <a:lnTo>
                    <a:pt x="4860" y="1083"/>
                  </a:lnTo>
                  <a:lnTo>
                    <a:pt x="4817" y="1077"/>
                  </a:lnTo>
                  <a:lnTo>
                    <a:pt x="4775" y="1073"/>
                  </a:lnTo>
                  <a:lnTo>
                    <a:pt x="4733" y="1068"/>
                  </a:lnTo>
                  <a:lnTo>
                    <a:pt x="4689" y="1067"/>
                  </a:lnTo>
                  <a:lnTo>
                    <a:pt x="4645" y="1065"/>
                  </a:lnTo>
                  <a:lnTo>
                    <a:pt x="4645" y="1065"/>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221" name="Freeform 7"/>
            <p:cNvSpPr>
              <a:spLocks/>
            </p:cNvSpPr>
            <p:nvPr/>
          </p:nvSpPr>
          <p:spPr bwMode="auto">
            <a:xfrm>
              <a:off x="3048000" y="1905000"/>
              <a:ext cx="965979" cy="581370"/>
            </a:xfrm>
            <a:custGeom>
              <a:avLst/>
              <a:gdLst/>
              <a:ahLst/>
              <a:cxnLst>
                <a:cxn ang="0">
                  <a:pos x="3413" y="684"/>
                </a:cxn>
                <a:cxn ang="0">
                  <a:pos x="3351" y="570"/>
                </a:cxn>
                <a:cxn ang="0">
                  <a:pos x="3256" y="472"/>
                </a:cxn>
                <a:cxn ang="0">
                  <a:pos x="3131" y="391"/>
                </a:cxn>
                <a:cxn ang="0">
                  <a:pos x="2981" y="330"/>
                </a:cxn>
                <a:cxn ang="0">
                  <a:pos x="2812" y="294"/>
                </a:cxn>
                <a:cxn ang="0">
                  <a:pos x="2667" y="285"/>
                </a:cxn>
                <a:cxn ang="0">
                  <a:pos x="2507" y="296"/>
                </a:cxn>
                <a:cxn ang="0">
                  <a:pos x="2365" y="247"/>
                </a:cxn>
                <a:cxn ang="0">
                  <a:pos x="2183" y="110"/>
                </a:cxn>
                <a:cxn ang="0">
                  <a:pos x="1938" y="24"/>
                </a:cxn>
                <a:cxn ang="0">
                  <a:pos x="1713" y="0"/>
                </a:cxn>
                <a:cxn ang="0">
                  <a:pos x="1521" y="17"/>
                </a:cxn>
                <a:cxn ang="0">
                  <a:pos x="1346" y="63"/>
                </a:cxn>
                <a:cxn ang="0">
                  <a:pos x="1197" y="136"/>
                </a:cxn>
                <a:cxn ang="0">
                  <a:pos x="1076" y="231"/>
                </a:cxn>
                <a:cxn ang="0">
                  <a:pos x="992" y="344"/>
                </a:cxn>
                <a:cxn ang="0">
                  <a:pos x="948" y="471"/>
                </a:cxn>
                <a:cxn ang="0">
                  <a:pos x="945" y="527"/>
                </a:cxn>
                <a:cxn ang="0">
                  <a:pos x="770" y="527"/>
                </a:cxn>
                <a:cxn ang="0">
                  <a:pos x="563" y="560"/>
                </a:cxn>
                <a:cxn ang="0">
                  <a:pos x="377" y="623"/>
                </a:cxn>
                <a:cxn ang="0">
                  <a:pos x="223" y="715"/>
                </a:cxn>
                <a:cxn ang="0">
                  <a:pos x="104" y="830"/>
                </a:cxn>
                <a:cxn ang="0">
                  <a:pos x="27" y="961"/>
                </a:cxn>
                <a:cxn ang="0">
                  <a:pos x="0" y="1108"/>
                </a:cxn>
                <a:cxn ang="0">
                  <a:pos x="18" y="1225"/>
                </a:cxn>
                <a:cxn ang="0">
                  <a:pos x="84" y="1361"/>
                </a:cxn>
                <a:cxn ang="0">
                  <a:pos x="196" y="1479"/>
                </a:cxn>
                <a:cxn ang="0">
                  <a:pos x="344" y="1575"/>
                </a:cxn>
                <a:cxn ang="0">
                  <a:pos x="524" y="1645"/>
                </a:cxn>
                <a:cxn ang="0">
                  <a:pos x="726" y="1684"/>
                </a:cxn>
                <a:cxn ang="0">
                  <a:pos x="919" y="1689"/>
                </a:cxn>
                <a:cxn ang="0">
                  <a:pos x="1211" y="1639"/>
                </a:cxn>
                <a:cxn ang="0">
                  <a:pos x="1368" y="1631"/>
                </a:cxn>
                <a:cxn ang="0">
                  <a:pos x="1515" y="1690"/>
                </a:cxn>
                <a:cxn ang="0">
                  <a:pos x="1685" y="1726"/>
                </a:cxn>
                <a:cxn ang="0">
                  <a:pos x="1829" y="1735"/>
                </a:cxn>
                <a:cxn ang="0">
                  <a:pos x="2044" y="1716"/>
                </a:cxn>
                <a:cxn ang="0">
                  <a:pos x="2236" y="1657"/>
                </a:cxn>
                <a:cxn ang="0">
                  <a:pos x="2394" y="1566"/>
                </a:cxn>
                <a:cxn ang="0">
                  <a:pos x="2503" y="1589"/>
                </a:cxn>
                <a:cxn ang="0">
                  <a:pos x="2655" y="1645"/>
                </a:cxn>
                <a:cxn ang="0">
                  <a:pos x="2827" y="1675"/>
                </a:cxn>
                <a:cxn ang="0">
                  <a:pos x="2975" y="1680"/>
                </a:cxn>
                <a:cxn ang="0">
                  <a:pos x="3165" y="1657"/>
                </a:cxn>
                <a:cxn ang="0">
                  <a:pos x="3335" y="1604"/>
                </a:cxn>
                <a:cxn ang="0">
                  <a:pos x="3479" y="1527"/>
                </a:cxn>
                <a:cxn ang="0">
                  <a:pos x="3593" y="1428"/>
                </a:cxn>
                <a:cxn ang="0">
                  <a:pos x="3670" y="1313"/>
                </a:cxn>
                <a:cxn ang="0">
                  <a:pos x="3703" y="1183"/>
                </a:cxn>
                <a:cxn ang="0">
                  <a:pos x="3694" y="1068"/>
                </a:cxn>
                <a:cxn ang="0">
                  <a:pos x="3630" y="933"/>
                </a:cxn>
                <a:cxn ang="0">
                  <a:pos x="3519" y="815"/>
                </a:cxn>
              </a:cxnLst>
              <a:rect l="0" t="0" r="r" b="b"/>
              <a:pathLst>
                <a:path w="3704" h="1735">
                  <a:moveTo>
                    <a:pt x="3431" y="756"/>
                  </a:moveTo>
                  <a:lnTo>
                    <a:pt x="3431" y="756"/>
                  </a:lnTo>
                  <a:lnTo>
                    <a:pt x="3427" y="732"/>
                  </a:lnTo>
                  <a:lnTo>
                    <a:pt x="3421" y="708"/>
                  </a:lnTo>
                  <a:lnTo>
                    <a:pt x="3413" y="684"/>
                  </a:lnTo>
                  <a:lnTo>
                    <a:pt x="3404" y="659"/>
                  </a:lnTo>
                  <a:lnTo>
                    <a:pt x="3393" y="637"/>
                  </a:lnTo>
                  <a:lnTo>
                    <a:pt x="3381" y="614"/>
                  </a:lnTo>
                  <a:lnTo>
                    <a:pt x="3368" y="593"/>
                  </a:lnTo>
                  <a:lnTo>
                    <a:pt x="3351" y="570"/>
                  </a:lnTo>
                  <a:lnTo>
                    <a:pt x="3336" y="549"/>
                  </a:lnTo>
                  <a:lnTo>
                    <a:pt x="3318" y="530"/>
                  </a:lnTo>
                  <a:lnTo>
                    <a:pt x="3298" y="510"/>
                  </a:lnTo>
                  <a:lnTo>
                    <a:pt x="3277" y="490"/>
                  </a:lnTo>
                  <a:lnTo>
                    <a:pt x="3256" y="472"/>
                  </a:lnTo>
                  <a:lnTo>
                    <a:pt x="3233" y="454"/>
                  </a:lnTo>
                  <a:lnTo>
                    <a:pt x="3209" y="438"/>
                  </a:lnTo>
                  <a:lnTo>
                    <a:pt x="3184" y="421"/>
                  </a:lnTo>
                  <a:lnTo>
                    <a:pt x="3158" y="406"/>
                  </a:lnTo>
                  <a:lnTo>
                    <a:pt x="3131" y="391"/>
                  </a:lnTo>
                  <a:lnTo>
                    <a:pt x="3104" y="377"/>
                  </a:lnTo>
                  <a:lnTo>
                    <a:pt x="3073" y="364"/>
                  </a:lnTo>
                  <a:lnTo>
                    <a:pt x="3043" y="352"/>
                  </a:lnTo>
                  <a:lnTo>
                    <a:pt x="3013" y="341"/>
                  </a:lnTo>
                  <a:lnTo>
                    <a:pt x="2981" y="330"/>
                  </a:lnTo>
                  <a:lnTo>
                    <a:pt x="2950" y="321"/>
                  </a:lnTo>
                  <a:lnTo>
                    <a:pt x="2916" y="312"/>
                  </a:lnTo>
                  <a:lnTo>
                    <a:pt x="2882" y="305"/>
                  </a:lnTo>
                  <a:lnTo>
                    <a:pt x="2848" y="299"/>
                  </a:lnTo>
                  <a:lnTo>
                    <a:pt x="2812" y="294"/>
                  </a:lnTo>
                  <a:lnTo>
                    <a:pt x="2778" y="290"/>
                  </a:lnTo>
                  <a:lnTo>
                    <a:pt x="2741" y="287"/>
                  </a:lnTo>
                  <a:lnTo>
                    <a:pt x="2704" y="285"/>
                  </a:lnTo>
                  <a:lnTo>
                    <a:pt x="2667" y="285"/>
                  </a:lnTo>
                  <a:lnTo>
                    <a:pt x="2667" y="285"/>
                  </a:lnTo>
                  <a:lnTo>
                    <a:pt x="2634" y="285"/>
                  </a:lnTo>
                  <a:lnTo>
                    <a:pt x="2602" y="287"/>
                  </a:lnTo>
                  <a:lnTo>
                    <a:pt x="2569" y="288"/>
                  </a:lnTo>
                  <a:lnTo>
                    <a:pt x="2537" y="293"/>
                  </a:lnTo>
                  <a:lnTo>
                    <a:pt x="2507" y="296"/>
                  </a:lnTo>
                  <a:lnTo>
                    <a:pt x="2476" y="300"/>
                  </a:lnTo>
                  <a:lnTo>
                    <a:pt x="2417" y="314"/>
                  </a:lnTo>
                  <a:lnTo>
                    <a:pt x="2417" y="314"/>
                  </a:lnTo>
                  <a:lnTo>
                    <a:pt x="2393" y="279"/>
                  </a:lnTo>
                  <a:lnTo>
                    <a:pt x="2365" y="247"/>
                  </a:lnTo>
                  <a:lnTo>
                    <a:pt x="2334" y="216"/>
                  </a:lnTo>
                  <a:lnTo>
                    <a:pt x="2300" y="187"/>
                  </a:lnTo>
                  <a:lnTo>
                    <a:pt x="2264" y="158"/>
                  </a:lnTo>
                  <a:lnTo>
                    <a:pt x="2225" y="133"/>
                  </a:lnTo>
                  <a:lnTo>
                    <a:pt x="2183" y="110"/>
                  </a:lnTo>
                  <a:lnTo>
                    <a:pt x="2137" y="88"/>
                  </a:lnTo>
                  <a:lnTo>
                    <a:pt x="2091" y="68"/>
                  </a:lnTo>
                  <a:lnTo>
                    <a:pt x="2042" y="51"/>
                  </a:lnTo>
                  <a:lnTo>
                    <a:pt x="1991" y="36"/>
                  </a:lnTo>
                  <a:lnTo>
                    <a:pt x="1938" y="24"/>
                  </a:lnTo>
                  <a:lnTo>
                    <a:pt x="1884" y="14"/>
                  </a:lnTo>
                  <a:lnTo>
                    <a:pt x="1828" y="6"/>
                  </a:lnTo>
                  <a:lnTo>
                    <a:pt x="1771" y="2"/>
                  </a:lnTo>
                  <a:lnTo>
                    <a:pt x="1713" y="0"/>
                  </a:lnTo>
                  <a:lnTo>
                    <a:pt x="1713" y="0"/>
                  </a:lnTo>
                  <a:lnTo>
                    <a:pt x="1674" y="2"/>
                  </a:lnTo>
                  <a:lnTo>
                    <a:pt x="1635" y="3"/>
                  </a:lnTo>
                  <a:lnTo>
                    <a:pt x="1595" y="6"/>
                  </a:lnTo>
                  <a:lnTo>
                    <a:pt x="1558" y="11"/>
                  </a:lnTo>
                  <a:lnTo>
                    <a:pt x="1521" y="17"/>
                  </a:lnTo>
                  <a:lnTo>
                    <a:pt x="1484" y="24"/>
                  </a:lnTo>
                  <a:lnTo>
                    <a:pt x="1449" y="32"/>
                  </a:lnTo>
                  <a:lnTo>
                    <a:pt x="1414" y="42"/>
                  </a:lnTo>
                  <a:lnTo>
                    <a:pt x="1380" y="53"/>
                  </a:lnTo>
                  <a:lnTo>
                    <a:pt x="1346" y="63"/>
                  </a:lnTo>
                  <a:lnTo>
                    <a:pt x="1315" y="77"/>
                  </a:lnTo>
                  <a:lnTo>
                    <a:pt x="1283" y="91"/>
                  </a:lnTo>
                  <a:lnTo>
                    <a:pt x="1253" y="104"/>
                  </a:lnTo>
                  <a:lnTo>
                    <a:pt x="1224" y="121"/>
                  </a:lnTo>
                  <a:lnTo>
                    <a:pt x="1197" y="136"/>
                  </a:lnTo>
                  <a:lnTo>
                    <a:pt x="1170" y="154"/>
                  </a:lnTo>
                  <a:lnTo>
                    <a:pt x="1144" y="172"/>
                  </a:lnTo>
                  <a:lnTo>
                    <a:pt x="1120" y="192"/>
                  </a:lnTo>
                  <a:lnTo>
                    <a:pt x="1097" y="211"/>
                  </a:lnTo>
                  <a:lnTo>
                    <a:pt x="1076" y="231"/>
                  </a:lnTo>
                  <a:lnTo>
                    <a:pt x="1055" y="252"/>
                  </a:lnTo>
                  <a:lnTo>
                    <a:pt x="1037" y="275"/>
                  </a:lnTo>
                  <a:lnTo>
                    <a:pt x="1020" y="297"/>
                  </a:lnTo>
                  <a:lnTo>
                    <a:pt x="1005" y="320"/>
                  </a:lnTo>
                  <a:lnTo>
                    <a:pt x="992" y="344"/>
                  </a:lnTo>
                  <a:lnTo>
                    <a:pt x="980" y="368"/>
                  </a:lnTo>
                  <a:lnTo>
                    <a:pt x="969" y="394"/>
                  </a:lnTo>
                  <a:lnTo>
                    <a:pt x="960" y="418"/>
                  </a:lnTo>
                  <a:lnTo>
                    <a:pt x="954" y="444"/>
                  </a:lnTo>
                  <a:lnTo>
                    <a:pt x="948" y="471"/>
                  </a:lnTo>
                  <a:lnTo>
                    <a:pt x="945" y="496"/>
                  </a:lnTo>
                  <a:lnTo>
                    <a:pt x="945" y="524"/>
                  </a:lnTo>
                  <a:lnTo>
                    <a:pt x="945" y="524"/>
                  </a:lnTo>
                  <a:lnTo>
                    <a:pt x="945" y="527"/>
                  </a:lnTo>
                  <a:lnTo>
                    <a:pt x="945" y="527"/>
                  </a:lnTo>
                  <a:lnTo>
                    <a:pt x="901" y="525"/>
                  </a:lnTo>
                  <a:lnTo>
                    <a:pt x="857" y="524"/>
                  </a:lnTo>
                  <a:lnTo>
                    <a:pt x="857" y="524"/>
                  </a:lnTo>
                  <a:lnTo>
                    <a:pt x="812" y="525"/>
                  </a:lnTo>
                  <a:lnTo>
                    <a:pt x="770" y="527"/>
                  </a:lnTo>
                  <a:lnTo>
                    <a:pt x="726" y="531"/>
                  </a:lnTo>
                  <a:lnTo>
                    <a:pt x="684" y="536"/>
                  </a:lnTo>
                  <a:lnTo>
                    <a:pt x="643" y="542"/>
                  </a:lnTo>
                  <a:lnTo>
                    <a:pt x="602" y="551"/>
                  </a:lnTo>
                  <a:lnTo>
                    <a:pt x="563" y="560"/>
                  </a:lnTo>
                  <a:lnTo>
                    <a:pt x="524" y="570"/>
                  </a:lnTo>
                  <a:lnTo>
                    <a:pt x="486" y="581"/>
                  </a:lnTo>
                  <a:lnTo>
                    <a:pt x="448" y="595"/>
                  </a:lnTo>
                  <a:lnTo>
                    <a:pt x="412" y="608"/>
                  </a:lnTo>
                  <a:lnTo>
                    <a:pt x="377" y="623"/>
                  </a:lnTo>
                  <a:lnTo>
                    <a:pt x="344" y="640"/>
                  </a:lnTo>
                  <a:lnTo>
                    <a:pt x="312" y="658"/>
                  </a:lnTo>
                  <a:lnTo>
                    <a:pt x="281" y="676"/>
                  </a:lnTo>
                  <a:lnTo>
                    <a:pt x="252" y="696"/>
                  </a:lnTo>
                  <a:lnTo>
                    <a:pt x="223" y="715"/>
                  </a:lnTo>
                  <a:lnTo>
                    <a:pt x="196" y="736"/>
                  </a:lnTo>
                  <a:lnTo>
                    <a:pt x="170" y="759"/>
                  </a:lnTo>
                  <a:lnTo>
                    <a:pt x="146" y="782"/>
                  </a:lnTo>
                  <a:lnTo>
                    <a:pt x="125" y="804"/>
                  </a:lnTo>
                  <a:lnTo>
                    <a:pt x="104" y="830"/>
                  </a:lnTo>
                  <a:lnTo>
                    <a:pt x="84" y="854"/>
                  </a:lnTo>
                  <a:lnTo>
                    <a:pt x="68" y="880"/>
                  </a:lnTo>
                  <a:lnTo>
                    <a:pt x="53" y="907"/>
                  </a:lnTo>
                  <a:lnTo>
                    <a:pt x="39" y="934"/>
                  </a:lnTo>
                  <a:lnTo>
                    <a:pt x="27" y="961"/>
                  </a:lnTo>
                  <a:lnTo>
                    <a:pt x="18" y="990"/>
                  </a:lnTo>
                  <a:lnTo>
                    <a:pt x="10" y="1019"/>
                  </a:lnTo>
                  <a:lnTo>
                    <a:pt x="4" y="1047"/>
                  </a:lnTo>
                  <a:lnTo>
                    <a:pt x="1" y="1077"/>
                  </a:lnTo>
                  <a:lnTo>
                    <a:pt x="0" y="1108"/>
                  </a:lnTo>
                  <a:lnTo>
                    <a:pt x="0" y="1108"/>
                  </a:lnTo>
                  <a:lnTo>
                    <a:pt x="1" y="1138"/>
                  </a:lnTo>
                  <a:lnTo>
                    <a:pt x="4" y="1167"/>
                  </a:lnTo>
                  <a:lnTo>
                    <a:pt x="10" y="1197"/>
                  </a:lnTo>
                  <a:lnTo>
                    <a:pt x="18" y="1225"/>
                  </a:lnTo>
                  <a:lnTo>
                    <a:pt x="27" y="1254"/>
                  </a:lnTo>
                  <a:lnTo>
                    <a:pt x="39" y="1281"/>
                  </a:lnTo>
                  <a:lnTo>
                    <a:pt x="53" y="1308"/>
                  </a:lnTo>
                  <a:lnTo>
                    <a:pt x="68" y="1334"/>
                  </a:lnTo>
                  <a:lnTo>
                    <a:pt x="84" y="1361"/>
                  </a:lnTo>
                  <a:lnTo>
                    <a:pt x="104" y="1385"/>
                  </a:lnTo>
                  <a:lnTo>
                    <a:pt x="125" y="1409"/>
                  </a:lnTo>
                  <a:lnTo>
                    <a:pt x="146" y="1434"/>
                  </a:lnTo>
                  <a:lnTo>
                    <a:pt x="170" y="1456"/>
                  </a:lnTo>
                  <a:lnTo>
                    <a:pt x="196" y="1479"/>
                  </a:lnTo>
                  <a:lnTo>
                    <a:pt x="223" y="1500"/>
                  </a:lnTo>
                  <a:lnTo>
                    <a:pt x="252" y="1520"/>
                  </a:lnTo>
                  <a:lnTo>
                    <a:pt x="281" y="1539"/>
                  </a:lnTo>
                  <a:lnTo>
                    <a:pt x="312" y="1557"/>
                  </a:lnTo>
                  <a:lnTo>
                    <a:pt x="344" y="1575"/>
                  </a:lnTo>
                  <a:lnTo>
                    <a:pt x="377" y="1591"/>
                  </a:lnTo>
                  <a:lnTo>
                    <a:pt x="412" y="1607"/>
                  </a:lnTo>
                  <a:lnTo>
                    <a:pt x="448" y="1621"/>
                  </a:lnTo>
                  <a:lnTo>
                    <a:pt x="486" y="1633"/>
                  </a:lnTo>
                  <a:lnTo>
                    <a:pt x="524" y="1645"/>
                  </a:lnTo>
                  <a:lnTo>
                    <a:pt x="563" y="1655"/>
                  </a:lnTo>
                  <a:lnTo>
                    <a:pt x="602" y="1664"/>
                  </a:lnTo>
                  <a:lnTo>
                    <a:pt x="643" y="1672"/>
                  </a:lnTo>
                  <a:lnTo>
                    <a:pt x="684" y="1680"/>
                  </a:lnTo>
                  <a:lnTo>
                    <a:pt x="726" y="1684"/>
                  </a:lnTo>
                  <a:lnTo>
                    <a:pt x="770" y="1689"/>
                  </a:lnTo>
                  <a:lnTo>
                    <a:pt x="812" y="1690"/>
                  </a:lnTo>
                  <a:lnTo>
                    <a:pt x="857" y="1692"/>
                  </a:lnTo>
                  <a:lnTo>
                    <a:pt x="857" y="1692"/>
                  </a:lnTo>
                  <a:lnTo>
                    <a:pt x="919" y="1689"/>
                  </a:lnTo>
                  <a:lnTo>
                    <a:pt x="981" y="1684"/>
                  </a:lnTo>
                  <a:lnTo>
                    <a:pt x="1040" y="1678"/>
                  </a:lnTo>
                  <a:lnTo>
                    <a:pt x="1099" y="1668"/>
                  </a:lnTo>
                  <a:lnTo>
                    <a:pt x="1155" y="1654"/>
                  </a:lnTo>
                  <a:lnTo>
                    <a:pt x="1211" y="1639"/>
                  </a:lnTo>
                  <a:lnTo>
                    <a:pt x="1263" y="1621"/>
                  </a:lnTo>
                  <a:lnTo>
                    <a:pt x="1313" y="1601"/>
                  </a:lnTo>
                  <a:lnTo>
                    <a:pt x="1313" y="1601"/>
                  </a:lnTo>
                  <a:lnTo>
                    <a:pt x="1340" y="1616"/>
                  </a:lnTo>
                  <a:lnTo>
                    <a:pt x="1368" y="1631"/>
                  </a:lnTo>
                  <a:lnTo>
                    <a:pt x="1395" y="1645"/>
                  </a:lnTo>
                  <a:lnTo>
                    <a:pt x="1423" y="1657"/>
                  </a:lnTo>
                  <a:lnTo>
                    <a:pt x="1454" y="1669"/>
                  </a:lnTo>
                  <a:lnTo>
                    <a:pt x="1484" y="1681"/>
                  </a:lnTo>
                  <a:lnTo>
                    <a:pt x="1515" y="1690"/>
                  </a:lnTo>
                  <a:lnTo>
                    <a:pt x="1549" y="1699"/>
                  </a:lnTo>
                  <a:lnTo>
                    <a:pt x="1580" y="1708"/>
                  </a:lnTo>
                  <a:lnTo>
                    <a:pt x="1615" y="1716"/>
                  </a:lnTo>
                  <a:lnTo>
                    <a:pt x="1648" y="1722"/>
                  </a:lnTo>
                  <a:lnTo>
                    <a:pt x="1685" y="1726"/>
                  </a:lnTo>
                  <a:lnTo>
                    <a:pt x="1719" y="1731"/>
                  </a:lnTo>
                  <a:lnTo>
                    <a:pt x="1755" y="1734"/>
                  </a:lnTo>
                  <a:lnTo>
                    <a:pt x="1792" y="1735"/>
                  </a:lnTo>
                  <a:lnTo>
                    <a:pt x="1829" y="1735"/>
                  </a:lnTo>
                  <a:lnTo>
                    <a:pt x="1829" y="1735"/>
                  </a:lnTo>
                  <a:lnTo>
                    <a:pt x="1873" y="1735"/>
                  </a:lnTo>
                  <a:lnTo>
                    <a:pt x="1917" y="1732"/>
                  </a:lnTo>
                  <a:lnTo>
                    <a:pt x="1961" y="1728"/>
                  </a:lnTo>
                  <a:lnTo>
                    <a:pt x="2003" y="1722"/>
                  </a:lnTo>
                  <a:lnTo>
                    <a:pt x="2044" y="1716"/>
                  </a:lnTo>
                  <a:lnTo>
                    <a:pt x="2085" y="1707"/>
                  </a:lnTo>
                  <a:lnTo>
                    <a:pt x="2124" y="1696"/>
                  </a:lnTo>
                  <a:lnTo>
                    <a:pt x="2162" y="1684"/>
                  </a:lnTo>
                  <a:lnTo>
                    <a:pt x="2199" y="1671"/>
                  </a:lnTo>
                  <a:lnTo>
                    <a:pt x="2236" y="1657"/>
                  </a:lnTo>
                  <a:lnTo>
                    <a:pt x="2270" y="1640"/>
                  </a:lnTo>
                  <a:lnTo>
                    <a:pt x="2303" y="1624"/>
                  </a:lnTo>
                  <a:lnTo>
                    <a:pt x="2335" y="1606"/>
                  </a:lnTo>
                  <a:lnTo>
                    <a:pt x="2365" y="1588"/>
                  </a:lnTo>
                  <a:lnTo>
                    <a:pt x="2394" y="1566"/>
                  </a:lnTo>
                  <a:lnTo>
                    <a:pt x="2421" y="1545"/>
                  </a:lnTo>
                  <a:lnTo>
                    <a:pt x="2421" y="1545"/>
                  </a:lnTo>
                  <a:lnTo>
                    <a:pt x="2448" y="1560"/>
                  </a:lnTo>
                  <a:lnTo>
                    <a:pt x="2474" y="1575"/>
                  </a:lnTo>
                  <a:lnTo>
                    <a:pt x="2503" y="1589"/>
                  </a:lnTo>
                  <a:lnTo>
                    <a:pt x="2531" y="1601"/>
                  </a:lnTo>
                  <a:lnTo>
                    <a:pt x="2562" y="1613"/>
                  </a:lnTo>
                  <a:lnTo>
                    <a:pt x="2592" y="1625"/>
                  </a:lnTo>
                  <a:lnTo>
                    <a:pt x="2624" y="1634"/>
                  </a:lnTo>
                  <a:lnTo>
                    <a:pt x="2655" y="1645"/>
                  </a:lnTo>
                  <a:lnTo>
                    <a:pt x="2688" y="1652"/>
                  </a:lnTo>
                  <a:lnTo>
                    <a:pt x="2722" y="1660"/>
                  </a:lnTo>
                  <a:lnTo>
                    <a:pt x="2756" y="1666"/>
                  </a:lnTo>
                  <a:lnTo>
                    <a:pt x="2791" y="1671"/>
                  </a:lnTo>
                  <a:lnTo>
                    <a:pt x="2827" y="1675"/>
                  </a:lnTo>
                  <a:lnTo>
                    <a:pt x="2864" y="1678"/>
                  </a:lnTo>
                  <a:lnTo>
                    <a:pt x="2900" y="1680"/>
                  </a:lnTo>
                  <a:lnTo>
                    <a:pt x="2936" y="1680"/>
                  </a:lnTo>
                  <a:lnTo>
                    <a:pt x="2936" y="1680"/>
                  </a:lnTo>
                  <a:lnTo>
                    <a:pt x="2975" y="1680"/>
                  </a:lnTo>
                  <a:lnTo>
                    <a:pt x="3015" y="1678"/>
                  </a:lnTo>
                  <a:lnTo>
                    <a:pt x="3054" y="1674"/>
                  </a:lnTo>
                  <a:lnTo>
                    <a:pt x="3092" y="1669"/>
                  </a:lnTo>
                  <a:lnTo>
                    <a:pt x="3128" y="1663"/>
                  </a:lnTo>
                  <a:lnTo>
                    <a:pt x="3165" y="1657"/>
                  </a:lnTo>
                  <a:lnTo>
                    <a:pt x="3200" y="1648"/>
                  </a:lnTo>
                  <a:lnTo>
                    <a:pt x="3235" y="1639"/>
                  </a:lnTo>
                  <a:lnTo>
                    <a:pt x="3270" y="1628"/>
                  </a:lnTo>
                  <a:lnTo>
                    <a:pt x="3303" y="1616"/>
                  </a:lnTo>
                  <a:lnTo>
                    <a:pt x="3335" y="1604"/>
                  </a:lnTo>
                  <a:lnTo>
                    <a:pt x="3366" y="1591"/>
                  </a:lnTo>
                  <a:lnTo>
                    <a:pt x="3396" y="1575"/>
                  </a:lnTo>
                  <a:lnTo>
                    <a:pt x="3425" y="1560"/>
                  </a:lnTo>
                  <a:lnTo>
                    <a:pt x="3452" y="1544"/>
                  </a:lnTo>
                  <a:lnTo>
                    <a:pt x="3479" y="1527"/>
                  </a:lnTo>
                  <a:lnTo>
                    <a:pt x="3505" y="1509"/>
                  </a:lnTo>
                  <a:lnTo>
                    <a:pt x="3529" y="1489"/>
                  </a:lnTo>
                  <a:lnTo>
                    <a:pt x="3552" y="1470"/>
                  </a:lnTo>
                  <a:lnTo>
                    <a:pt x="3573" y="1449"/>
                  </a:lnTo>
                  <a:lnTo>
                    <a:pt x="3593" y="1428"/>
                  </a:lnTo>
                  <a:lnTo>
                    <a:pt x="3612" y="1406"/>
                  </a:lnTo>
                  <a:lnTo>
                    <a:pt x="3629" y="1384"/>
                  </a:lnTo>
                  <a:lnTo>
                    <a:pt x="3644" y="1360"/>
                  </a:lnTo>
                  <a:lnTo>
                    <a:pt x="3658" y="1337"/>
                  </a:lnTo>
                  <a:lnTo>
                    <a:pt x="3670" y="1313"/>
                  </a:lnTo>
                  <a:lnTo>
                    <a:pt x="3680" y="1287"/>
                  </a:lnTo>
                  <a:lnTo>
                    <a:pt x="3689" y="1262"/>
                  </a:lnTo>
                  <a:lnTo>
                    <a:pt x="3695" y="1236"/>
                  </a:lnTo>
                  <a:lnTo>
                    <a:pt x="3701" y="1210"/>
                  </a:lnTo>
                  <a:lnTo>
                    <a:pt x="3703" y="1183"/>
                  </a:lnTo>
                  <a:lnTo>
                    <a:pt x="3704" y="1156"/>
                  </a:lnTo>
                  <a:lnTo>
                    <a:pt x="3704" y="1156"/>
                  </a:lnTo>
                  <a:lnTo>
                    <a:pt x="3703" y="1127"/>
                  </a:lnTo>
                  <a:lnTo>
                    <a:pt x="3700" y="1097"/>
                  </a:lnTo>
                  <a:lnTo>
                    <a:pt x="3694" y="1068"/>
                  </a:lnTo>
                  <a:lnTo>
                    <a:pt x="3685" y="1040"/>
                  </a:lnTo>
                  <a:lnTo>
                    <a:pt x="3674" y="1013"/>
                  </a:lnTo>
                  <a:lnTo>
                    <a:pt x="3662" y="985"/>
                  </a:lnTo>
                  <a:lnTo>
                    <a:pt x="3647" y="958"/>
                  </a:lnTo>
                  <a:lnTo>
                    <a:pt x="3630" y="933"/>
                  </a:lnTo>
                  <a:lnTo>
                    <a:pt x="3612" y="907"/>
                  </a:lnTo>
                  <a:lnTo>
                    <a:pt x="3591" y="883"/>
                  </a:lnTo>
                  <a:lnTo>
                    <a:pt x="3569" y="859"/>
                  </a:lnTo>
                  <a:lnTo>
                    <a:pt x="3544" y="838"/>
                  </a:lnTo>
                  <a:lnTo>
                    <a:pt x="3519" y="815"/>
                  </a:lnTo>
                  <a:lnTo>
                    <a:pt x="3492" y="794"/>
                  </a:lnTo>
                  <a:lnTo>
                    <a:pt x="3461" y="774"/>
                  </a:lnTo>
                  <a:lnTo>
                    <a:pt x="3431" y="756"/>
                  </a:lnTo>
                  <a:lnTo>
                    <a:pt x="3431" y="756"/>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23" name="Freeform 5"/>
            <p:cNvSpPr>
              <a:spLocks/>
            </p:cNvSpPr>
            <p:nvPr/>
          </p:nvSpPr>
          <p:spPr bwMode="auto">
            <a:xfrm>
              <a:off x="10895012" y="1447800"/>
              <a:ext cx="1504854" cy="762000"/>
            </a:xfrm>
            <a:custGeom>
              <a:avLst/>
              <a:gdLst/>
              <a:ahLst/>
              <a:cxnLst>
                <a:cxn ang="0">
                  <a:pos x="5474" y="1567"/>
                </a:cxn>
                <a:cxn ang="0">
                  <a:pos x="5355" y="1387"/>
                </a:cxn>
                <a:cxn ang="0">
                  <a:pos x="5157" y="1245"/>
                </a:cxn>
                <a:cxn ang="0">
                  <a:pos x="4900" y="1156"/>
                </a:cxn>
                <a:cxn ang="0">
                  <a:pos x="4645" y="1129"/>
                </a:cxn>
                <a:cxn ang="0">
                  <a:pos x="4604" y="1039"/>
                </a:cxn>
                <a:cxn ang="0">
                  <a:pos x="4613" y="882"/>
                </a:cxn>
                <a:cxn ang="0">
                  <a:pos x="4536" y="695"/>
                </a:cxn>
                <a:cxn ang="0">
                  <a:pos x="4375" y="541"/>
                </a:cxn>
                <a:cxn ang="0">
                  <a:pos x="4148" y="431"/>
                </a:cxn>
                <a:cxn ang="0">
                  <a:pos x="3874" y="378"/>
                </a:cxn>
                <a:cxn ang="0">
                  <a:pos x="3603" y="390"/>
                </a:cxn>
                <a:cxn ang="0">
                  <a:pos x="3522" y="269"/>
                </a:cxn>
                <a:cxn ang="0">
                  <a:pos x="3380" y="153"/>
                </a:cxn>
                <a:cxn ang="0">
                  <a:pos x="3199" y="64"/>
                </a:cxn>
                <a:cxn ang="0">
                  <a:pos x="2984" y="12"/>
                </a:cxn>
                <a:cxn ang="0">
                  <a:pos x="2764" y="2"/>
                </a:cxn>
                <a:cxn ang="0">
                  <a:pos x="2430" y="65"/>
                </a:cxn>
                <a:cxn ang="0">
                  <a:pos x="2169" y="213"/>
                </a:cxn>
                <a:cxn ang="0">
                  <a:pos x="1882" y="177"/>
                </a:cxn>
                <a:cxn ang="0">
                  <a:pos x="1574" y="172"/>
                </a:cxn>
                <a:cxn ang="0">
                  <a:pos x="1280" y="240"/>
                </a:cxn>
                <a:cxn ang="0">
                  <a:pos x="1042" y="369"/>
                </a:cxn>
                <a:cxn ang="0">
                  <a:pos x="877" y="544"/>
                </a:cxn>
                <a:cxn ang="0">
                  <a:pos x="808" y="752"/>
                </a:cxn>
                <a:cxn ang="0">
                  <a:pos x="829" y="921"/>
                </a:cxn>
                <a:cxn ang="0">
                  <a:pos x="746" y="1028"/>
                </a:cxn>
                <a:cxn ang="0">
                  <a:pos x="565" y="1108"/>
                </a:cxn>
                <a:cxn ang="0">
                  <a:pos x="424" y="1218"/>
                </a:cxn>
                <a:cxn ang="0">
                  <a:pos x="334" y="1353"/>
                </a:cxn>
                <a:cxn ang="0">
                  <a:pos x="300" y="1503"/>
                </a:cxn>
                <a:cxn ang="0">
                  <a:pos x="288" y="1651"/>
                </a:cxn>
                <a:cxn ang="0">
                  <a:pos x="87" y="1829"/>
                </a:cxn>
                <a:cxn ang="0">
                  <a:pos x="1" y="2053"/>
                </a:cxn>
                <a:cxn ang="0">
                  <a:pos x="27" y="2232"/>
                </a:cxn>
                <a:cxn ang="0">
                  <a:pos x="146" y="2413"/>
                </a:cxn>
                <a:cxn ang="0">
                  <a:pos x="344" y="2555"/>
                </a:cxn>
                <a:cxn ang="0">
                  <a:pos x="602" y="2644"/>
                </a:cxn>
                <a:cxn ang="0">
                  <a:pos x="856" y="2670"/>
                </a:cxn>
                <a:cxn ang="0">
                  <a:pos x="1058" y="2729"/>
                </a:cxn>
                <a:cxn ang="0">
                  <a:pos x="1286" y="2779"/>
                </a:cxn>
                <a:cxn ang="0">
                  <a:pos x="1503" y="2783"/>
                </a:cxn>
                <a:cxn ang="0">
                  <a:pos x="1750" y="2744"/>
                </a:cxn>
                <a:cxn ang="0">
                  <a:pos x="1962" y="2658"/>
                </a:cxn>
                <a:cxn ang="0">
                  <a:pos x="2263" y="2733"/>
                </a:cxn>
                <a:cxn ang="0">
                  <a:pos x="2666" y="2782"/>
                </a:cxn>
                <a:cxn ang="0">
                  <a:pos x="3024" y="2782"/>
                </a:cxn>
                <a:cxn ang="0">
                  <a:pos x="3398" y="2741"/>
                </a:cxn>
                <a:cxn ang="0">
                  <a:pos x="3682" y="2676"/>
                </a:cxn>
                <a:cxn ang="0">
                  <a:pos x="3883" y="2750"/>
                </a:cxn>
                <a:cxn ang="0">
                  <a:pos x="4112" y="2785"/>
                </a:cxn>
                <a:cxn ang="0">
                  <a:pos x="4349" y="2774"/>
                </a:cxn>
                <a:cxn ang="0">
                  <a:pos x="4613" y="2706"/>
                </a:cxn>
                <a:cxn ang="0">
                  <a:pos x="4828" y="2585"/>
                </a:cxn>
                <a:cxn ang="0">
                  <a:pos x="4974" y="2424"/>
                </a:cxn>
                <a:cxn ang="0">
                  <a:pos x="5036" y="2232"/>
                </a:cxn>
                <a:cxn ang="0">
                  <a:pos x="5305" y="2084"/>
                </a:cxn>
                <a:cxn ang="0">
                  <a:pos x="5459" y="1896"/>
                </a:cxn>
                <a:cxn ang="0">
                  <a:pos x="5499" y="1755"/>
                </a:cxn>
              </a:cxnLst>
              <a:rect l="0" t="0" r="r" b="b"/>
              <a:pathLst>
                <a:path w="5501" h="2786">
                  <a:moveTo>
                    <a:pt x="5501" y="1713"/>
                  </a:moveTo>
                  <a:lnTo>
                    <a:pt x="5501" y="1713"/>
                  </a:lnTo>
                  <a:lnTo>
                    <a:pt x="5501" y="1683"/>
                  </a:lnTo>
                  <a:lnTo>
                    <a:pt x="5496" y="1653"/>
                  </a:lnTo>
                  <a:lnTo>
                    <a:pt x="5492" y="1624"/>
                  </a:lnTo>
                  <a:lnTo>
                    <a:pt x="5484" y="1595"/>
                  </a:lnTo>
                  <a:lnTo>
                    <a:pt x="5474" y="1567"/>
                  </a:lnTo>
                  <a:lnTo>
                    <a:pt x="5463" y="1540"/>
                  </a:lnTo>
                  <a:lnTo>
                    <a:pt x="5450" y="1512"/>
                  </a:lnTo>
                  <a:lnTo>
                    <a:pt x="5435" y="1485"/>
                  </a:lnTo>
                  <a:lnTo>
                    <a:pt x="5416" y="1460"/>
                  </a:lnTo>
                  <a:lnTo>
                    <a:pt x="5398" y="1436"/>
                  </a:lnTo>
                  <a:lnTo>
                    <a:pt x="5377" y="1410"/>
                  </a:lnTo>
                  <a:lnTo>
                    <a:pt x="5355" y="1387"/>
                  </a:lnTo>
                  <a:lnTo>
                    <a:pt x="5332" y="1365"/>
                  </a:lnTo>
                  <a:lnTo>
                    <a:pt x="5306" y="1342"/>
                  </a:lnTo>
                  <a:lnTo>
                    <a:pt x="5279" y="1321"/>
                  </a:lnTo>
                  <a:lnTo>
                    <a:pt x="5250" y="1301"/>
                  </a:lnTo>
                  <a:lnTo>
                    <a:pt x="5220" y="1282"/>
                  </a:lnTo>
                  <a:lnTo>
                    <a:pt x="5190" y="1264"/>
                  </a:lnTo>
                  <a:lnTo>
                    <a:pt x="5157" y="1245"/>
                  </a:lnTo>
                  <a:lnTo>
                    <a:pt x="5124" y="1229"/>
                  </a:lnTo>
                  <a:lnTo>
                    <a:pt x="5089" y="1214"/>
                  </a:lnTo>
                  <a:lnTo>
                    <a:pt x="5053" y="1200"/>
                  </a:lnTo>
                  <a:lnTo>
                    <a:pt x="5016" y="1187"/>
                  </a:lnTo>
                  <a:lnTo>
                    <a:pt x="4979" y="1176"/>
                  </a:lnTo>
                  <a:lnTo>
                    <a:pt x="4939" y="1165"/>
                  </a:lnTo>
                  <a:lnTo>
                    <a:pt x="4900" y="1156"/>
                  </a:lnTo>
                  <a:lnTo>
                    <a:pt x="4859" y="1147"/>
                  </a:lnTo>
                  <a:lnTo>
                    <a:pt x="4817" y="1141"/>
                  </a:lnTo>
                  <a:lnTo>
                    <a:pt x="4776" y="1137"/>
                  </a:lnTo>
                  <a:lnTo>
                    <a:pt x="4733" y="1132"/>
                  </a:lnTo>
                  <a:lnTo>
                    <a:pt x="4689" y="1131"/>
                  </a:lnTo>
                  <a:lnTo>
                    <a:pt x="4645" y="1129"/>
                  </a:lnTo>
                  <a:lnTo>
                    <a:pt x="4645" y="1129"/>
                  </a:lnTo>
                  <a:lnTo>
                    <a:pt x="4606" y="1131"/>
                  </a:lnTo>
                  <a:lnTo>
                    <a:pt x="4568" y="1132"/>
                  </a:lnTo>
                  <a:lnTo>
                    <a:pt x="4568" y="1132"/>
                  </a:lnTo>
                  <a:lnTo>
                    <a:pt x="4579" y="1110"/>
                  </a:lnTo>
                  <a:lnTo>
                    <a:pt x="4589" y="1085"/>
                  </a:lnTo>
                  <a:lnTo>
                    <a:pt x="4597" y="1063"/>
                  </a:lnTo>
                  <a:lnTo>
                    <a:pt x="4604" y="1039"/>
                  </a:lnTo>
                  <a:lnTo>
                    <a:pt x="4610" y="1015"/>
                  </a:lnTo>
                  <a:lnTo>
                    <a:pt x="4613" y="989"/>
                  </a:lnTo>
                  <a:lnTo>
                    <a:pt x="4616" y="965"/>
                  </a:lnTo>
                  <a:lnTo>
                    <a:pt x="4618" y="939"/>
                  </a:lnTo>
                  <a:lnTo>
                    <a:pt x="4618" y="939"/>
                  </a:lnTo>
                  <a:lnTo>
                    <a:pt x="4616" y="910"/>
                  </a:lnTo>
                  <a:lnTo>
                    <a:pt x="4613" y="882"/>
                  </a:lnTo>
                  <a:lnTo>
                    <a:pt x="4607" y="853"/>
                  </a:lnTo>
                  <a:lnTo>
                    <a:pt x="4600" y="826"/>
                  </a:lnTo>
                  <a:lnTo>
                    <a:pt x="4591" y="799"/>
                  </a:lnTo>
                  <a:lnTo>
                    <a:pt x="4580" y="772"/>
                  </a:lnTo>
                  <a:lnTo>
                    <a:pt x="4567" y="746"/>
                  </a:lnTo>
                  <a:lnTo>
                    <a:pt x="4553" y="720"/>
                  </a:lnTo>
                  <a:lnTo>
                    <a:pt x="4536" y="695"/>
                  </a:lnTo>
                  <a:lnTo>
                    <a:pt x="4517" y="670"/>
                  </a:lnTo>
                  <a:lnTo>
                    <a:pt x="4497" y="646"/>
                  </a:lnTo>
                  <a:lnTo>
                    <a:pt x="4476" y="624"/>
                  </a:lnTo>
                  <a:lnTo>
                    <a:pt x="4453" y="601"/>
                  </a:lnTo>
                  <a:lnTo>
                    <a:pt x="4428" y="580"/>
                  </a:lnTo>
                  <a:lnTo>
                    <a:pt x="4402" y="560"/>
                  </a:lnTo>
                  <a:lnTo>
                    <a:pt x="4375" y="541"/>
                  </a:lnTo>
                  <a:lnTo>
                    <a:pt x="4346" y="521"/>
                  </a:lnTo>
                  <a:lnTo>
                    <a:pt x="4316" y="504"/>
                  </a:lnTo>
                  <a:lnTo>
                    <a:pt x="4284" y="486"/>
                  </a:lnTo>
                  <a:lnTo>
                    <a:pt x="4253" y="471"/>
                  </a:lnTo>
                  <a:lnTo>
                    <a:pt x="4218" y="456"/>
                  </a:lnTo>
                  <a:lnTo>
                    <a:pt x="4183" y="443"/>
                  </a:lnTo>
                  <a:lnTo>
                    <a:pt x="4148" y="431"/>
                  </a:lnTo>
                  <a:lnTo>
                    <a:pt x="4112" y="418"/>
                  </a:lnTo>
                  <a:lnTo>
                    <a:pt x="4074" y="409"/>
                  </a:lnTo>
                  <a:lnTo>
                    <a:pt x="4035" y="400"/>
                  </a:lnTo>
                  <a:lnTo>
                    <a:pt x="3996" y="393"/>
                  </a:lnTo>
                  <a:lnTo>
                    <a:pt x="3957" y="387"/>
                  </a:lnTo>
                  <a:lnTo>
                    <a:pt x="3916" y="381"/>
                  </a:lnTo>
                  <a:lnTo>
                    <a:pt x="3874" y="378"/>
                  </a:lnTo>
                  <a:lnTo>
                    <a:pt x="3831" y="376"/>
                  </a:lnTo>
                  <a:lnTo>
                    <a:pt x="3789" y="375"/>
                  </a:lnTo>
                  <a:lnTo>
                    <a:pt x="3789" y="375"/>
                  </a:lnTo>
                  <a:lnTo>
                    <a:pt x="3741" y="376"/>
                  </a:lnTo>
                  <a:lnTo>
                    <a:pt x="3694" y="379"/>
                  </a:lnTo>
                  <a:lnTo>
                    <a:pt x="3649" y="384"/>
                  </a:lnTo>
                  <a:lnTo>
                    <a:pt x="3603" y="390"/>
                  </a:lnTo>
                  <a:lnTo>
                    <a:pt x="3603" y="390"/>
                  </a:lnTo>
                  <a:lnTo>
                    <a:pt x="3593" y="369"/>
                  </a:lnTo>
                  <a:lnTo>
                    <a:pt x="3581" y="348"/>
                  </a:lnTo>
                  <a:lnTo>
                    <a:pt x="3567" y="328"/>
                  </a:lnTo>
                  <a:lnTo>
                    <a:pt x="3554" y="308"/>
                  </a:lnTo>
                  <a:lnTo>
                    <a:pt x="3538" y="289"/>
                  </a:lnTo>
                  <a:lnTo>
                    <a:pt x="3522" y="269"/>
                  </a:lnTo>
                  <a:lnTo>
                    <a:pt x="3505" y="251"/>
                  </a:lnTo>
                  <a:lnTo>
                    <a:pt x="3486" y="233"/>
                  </a:lnTo>
                  <a:lnTo>
                    <a:pt x="3468" y="216"/>
                  </a:lnTo>
                  <a:lnTo>
                    <a:pt x="3446" y="200"/>
                  </a:lnTo>
                  <a:lnTo>
                    <a:pt x="3425" y="183"/>
                  </a:lnTo>
                  <a:lnTo>
                    <a:pt x="3404" y="168"/>
                  </a:lnTo>
                  <a:lnTo>
                    <a:pt x="3380" y="153"/>
                  </a:lnTo>
                  <a:lnTo>
                    <a:pt x="3357" y="138"/>
                  </a:lnTo>
                  <a:lnTo>
                    <a:pt x="3332" y="124"/>
                  </a:lnTo>
                  <a:lnTo>
                    <a:pt x="3308" y="111"/>
                  </a:lnTo>
                  <a:lnTo>
                    <a:pt x="3280" y="99"/>
                  </a:lnTo>
                  <a:lnTo>
                    <a:pt x="3253" y="86"/>
                  </a:lnTo>
                  <a:lnTo>
                    <a:pt x="3226" y="74"/>
                  </a:lnTo>
                  <a:lnTo>
                    <a:pt x="3199" y="64"/>
                  </a:lnTo>
                  <a:lnTo>
                    <a:pt x="3169" y="55"/>
                  </a:lnTo>
                  <a:lnTo>
                    <a:pt x="3140" y="46"/>
                  </a:lnTo>
                  <a:lnTo>
                    <a:pt x="3110" y="37"/>
                  </a:lnTo>
                  <a:lnTo>
                    <a:pt x="3080" y="29"/>
                  </a:lnTo>
                  <a:lnTo>
                    <a:pt x="3048" y="23"/>
                  </a:lnTo>
                  <a:lnTo>
                    <a:pt x="3016" y="17"/>
                  </a:lnTo>
                  <a:lnTo>
                    <a:pt x="2984" y="12"/>
                  </a:lnTo>
                  <a:lnTo>
                    <a:pt x="2951" y="8"/>
                  </a:lnTo>
                  <a:lnTo>
                    <a:pt x="2918" y="5"/>
                  </a:lnTo>
                  <a:lnTo>
                    <a:pt x="2885" y="3"/>
                  </a:lnTo>
                  <a:lnTo>
                    <a:pt x="2850" y="2"/>
                  </a:lnTo>
                  <a:lnTo>
                    <a:pt x="2817" y="0"/>
                  </a:lnTo>
                  <a:lnTo>
                    <a:pt x="2817" y="0"/>
                  </a:lnTo>
                  <a:lnTo>
                    <a:pt x="2764" y="2"/>
                  </a:lnTo>
                  <a:lnTo>
                    <a:pt x="2713" y="5"/>
                  </a:lnTo>
                  <a:lnTo>
                    <a:pt x="2663" y="11"/>
                  </a:lnTo>
                  <a:lnTo>
                    <a:pt x="2615" y="17"/>
                  </a:lnTo>
                  <a:lnTo>
                    <a:pt x="2566" y="28"/>
                  </a:lnTo>
                  <a:lnTo>
                    <a:pt x="2519" y="38"/>
                  </a:lnTo>
                  <a:lnTo>
                    <a:pt x="2474" y="52"/>
                  </a:lnTo>
                  <a:lnTo>
                    <a:pt x="2430" y="65"/>
                  </a:lnTo>
                  <a:lnTo>
                    <a:pt x="2388" y="82"/>
                  </a:lnTo>
                  <a:lnTo>
                    <a:pt x="2347" y="100"/>
                  </a:lnTo>
                  <a:lnTo>
                    <a:pt x="2308" y="120"/>
                  </a:lnTo>
                  <a:lnTo>
                    <a:pt x="2270" y="141"/>
                  </a:lnTo>
                  <a:lnTo>
                    <a:pt x="2234" y="163"/>
                  </a:lnTo>
                  <a:lnTo>
                    <a:pt x="2201" y="188"/>
                  </a:lnTo>
                  <a:lnTo>
                    <a:pt x="2169" y="213"/>
                  </a:lnTo>
                  <a:lnTo>
                    <a:pt x="2141" y="239"/>
                  </a:lnTo>
                  <a:lnTo>
                    <a:pt x="2141" y="239"/>
                  </a:lnTo>
                  <a:lnTo>
                    <a:pt x="2092" y="222"/>
                  </a:lnTo>
                  <a:lnTo>
                    <a:pt x="2042" y="207"/>
                  </a:lnTo>
                  <a:lnTo>
                    <a:pt x="1990" y="195"/>
                  </a:lnTo>
                  <a:lnTo>
                    <a:pt x="1937" y="185"/>
                  </a:lnTo>
                  <a:lnTo>
                    <a:pt x="1882" y="177"/>
                  </a:lnTo>
                  <a:lnTo>
                    <a:pt x="1827" y="171"/>
                  </a:lnTo>
                  <a:lnTo>
                    <a:pt x="1771" y="166"/>
                  </a:lnTo>
                  <a:lnTo>
                    <a:pt x="1713" y="166"/>
                  </a:lnTo>
                  <a:lnTo>
                    <a:pt x="1713" y="166"/>
                  </a:lnTo>
                  <a:lnTo>
                    <a:pt x="1667" y="166"/>
                  </a:lnTo>
                  <a:lnTo>
                    <a:pt x="1620" y="169"/>
                  </a:lnTo>
                  <a:lnTo>
                    <a:pt x="1574" y="172"/>
                  </a:lnTo>
                  <a:lnTo>
                    <a:pt x="1529" y="178"/>
                  </a:lnTo>
                  <a:lnTo>
                    <a:pt x="1485" y="185"/>
                  </a:lnTo>
                  <a:lnTo>
                    <a:pt x="1443" y="194"/>
                  </a:lnTo>
                  <a:lnTo>
                    <a:pt x="1401" y="203"/>
                  </a:lnTo>
                  <a:lnTo>
                    <a:pt x="1360" y="215"/>
                  </a:lnTo>
                  <a:lnTo>
                    <a:pt x="1319" y="227"/>
                  </a:lnTo>
                  <a:lnTo>
                    <a:pt x="1280" y="240"/>
                  </a:lnTo>
                  <a:lnTo>
                    <a:pt x="1242" y="255"/>
                  </a:lnTo>
                  <a:lnTo>
                    <a:pt x="1206" y="272"/>
                  </a:lnTo>
                  <a:lnTo>
                    <a:pt x="1170" y="289"/>
                  </a:lnTo>
                  <a:lnTo>
                    <a:pt x="1135" y="307"/>
                  </a:lnTo>
                  <a:lnTo>
                    <a:pt x="1103" y="326"/>
                  </a:lnTo>
                  <a:lnTo>
                    <a:pt x="1072" y="348"/>
                  </a:lnTo>
                  <a:lnTo>
                    <a:pt x="1042" y="369"/>
                  </a:lnTo>
                  <a:lnTo>
                    <a:pt x="1013" y="391"/>
                  </a:lnTo>
                  <a:lnTo>
                    <a:pt x="986" y="414"/>
                  </a:lnTo>
                  <a:lnTo>
                    <a:pt x="960" y="438"/>
                  </a:lnTo>
                  <a:lnTo>
                    <a:pt x="937" y="464"/>
                  </a:lnTo>
                  <a:lnTo>
                    <a:pt x="915" y="489"/>
                  </a:lnTo>
                  <a:lnTo>
                    <a:pt x="895" y="517"/>
                  </a:lnTo>
                  <a:lnTo>
                    <a:pt x="877" y="544"/>
                  </a:lnTo>
                  <a:lnTo>
                    <a:pt x="860" y="571"/>
                  </a:lnTo>
                  <a:lnTo>
                    <a:pt x="847" y="600"/>
                  </a:lnTo>
                  <a:lnTo>
                    <a:pt x="835" y="630"/>
                  </a:lnTo>
                  <a:lnTo>
                    <a:pt x="824" y="660"/>
                  </a:lnTo>
                  <a:lnTo>
                    <a:pt x="817" y="690"/>
                  </a:lnTo>
                  <a:lnTo>
                    <a:pt x="811" y="720"/>
                  </a:lnTo>
                  <a:lnTo>
                    <a:pt x="808" y="752"/>
                  </a:lnTo>
                  <a:lnTo>
                    <a:pt x="806" y="784"/>
                  </a:lnTo>
                  <a:lnTo>
                    <a:pt x="806" y="784"/>
                  </a:lnTo>
                  <a:lnTo>
                    <a:pt x="806" y="812"/>
                  </a:lnTo>
                  <a:lnTo>
                    <a:pt x="809" y="839"/>
                  </a:lnTo>
                  <a:lnTo>
                    <a:pt x="814" y="868"/>
                  </a:lnTo>
                  <a:lnTo>
                    <a:pt x="821" y="895"/>
                  </a:lnTo>
                  <a:lnTo>
                    <a:pt x="829" y="921"/>
                  </a:lnTo>
                  <a:lnTo>
                    <a:pt x="838" y="948"/>
                  </a:lnTo>
                  <a:lnTo>
                    <a:pt x="850" y="974"/>
                  </a:lnTo>
                  <a:lnTo>
                    <a:pt x="863" y="999"/>
                  </a:lnTo>
                  <a:lnTo>
                    <a:pt x="863" y="999"/>
                  </a:lnTo>
                  <a:lnTo>
                    <a:pt x="833" y="1005"/>
                  </a:lnTo>
                  <a:lnTo>
                    <a:pt x="803" y="1013"/>
                  </a:lnTo>
                  <a:lnTo>
                    <a:pt x="746" y="1028"/>
                  </a:lnTo>
                  <a:lnTo>
                    <a:pt x="717" y="1039"/>
                  </a:lnTo>
                  <a:lnTo>
                    <a:pt x="690" y="1048"/>
                  </a:lnTo>
                  <a:lnTo>
                    <a:pt x="664" y="1058"/>
                  </a:lnTo>
                  <a:lnTo>
                    <a:pt x="638" y="1070"/>
                  </a:lnTo>
                  <a:lnTo>
                    <a:pt x="613" y="1082"/>
                  </a:lnTo>
                  <a:lnTo>
                    <a:pt x="589" y="1094"/>
                  </a:lnTo>
                  <a:lnTo>
                    <a:pt x="565" y="1108"/>
                  </a:lnTo>
                  <a:lnTo>
                    <a:pt x="542" y="1123"/>
                  </a:lnTo>
                  <a:lnTo>
                    <a:pt x="521" y="1137"/>
                  </a:lnTo>
                  <a:lnTo>
                    <a:pt x="500" y="1152"/>
                  </a:lnTo>
                  <a:lnTo>
                    <a:pt x="480" y="1168"/>
                  </a:lnTo>
                  <a:lnTo>
                    <a:pt x="460" y="1185"/>
                  </a:lnTo>
                  <a:lnTo>
                    <a:pt x="442" y="1202"/>
                  </a:lnTo>
                  <a:lnTo>
                    <a:pt x="424" y="1218"/>
                  </a:lnTo>
                  <a:lnTo>
                    <a:pt x="409" y="1236"/>
                  </a:lnTo>
                  <a:lnTo>
                    <a:pt x="392" y="1254"/>
                  </a:lnTo>
                  <a:lnTo>
                    <a:pt x="379" y="1273"/>
                  </a:lnTo>
                  <a:lnTo>
                    <a:pt x="365" y="1292"/>
                  </a:lnTo>
                  <a:lnTo>
                    <a:pt x="353" y="1312"/>
                  </a:lnTo>
                  <a:lnTo>
                    <a:pt x="343" y="1331"/>
                  </a:lnTo>
                  <a:lnTo>
                    <a:pt x="334" y="1353"/>
                  </a:lnTo>
                  <a:lnTo>
                    <a:pt x="324" y="1374"/>
                  </a:lnTo>
                  <a:lnTo>
                    <a:pt x="317" y="1395"/>
                  </a:lnTo>
                  <a:lnTo>
                    <a:pt x="311" y="1416"/>
                  </a:lnTo>
                  <a:lnTo>
                    <a:pt x="306" y="1437"/>
                  </a:lnTo>
                  <a:lnTo>
                    <a:pt x="303" y="1460"/>
                  </a:lnTo>
                  <a:lnTo>
                    <a:pt x="302" y="1481"/>
                  </a:lnTo>
                  <a:lnTo>
                    <a:pt x="300" y="1503"/>
                  </a:lnTo>
                  <a:lnTo>
                    <a:pt x="300" y="1503"/>
                  </a:lnTo>
                  <a:lnTo>
                    <a:pt x="302" y="1537"/>
                  </a:lnTo>
                  <a:lnTo>
                    <a:pt x="306" y="1568"/>
                  </a:lnTo>
                  <a:lnTo>
                    <a:pt x="314" y="1600"/>
                  </a:lnTo>
                  <a:lnTo>
                    <a:pt x="323" y="1630"/>
                  </a:lnTo>
                  <a:lnTo>
                    <a:pt x="323" y="1630"/>
                  </a:lnTo>
                  <a:lnTo>
                    <a:pt x="288" y="1651"/>
                  </a:lnTo>
                  <a:lnTo>
                    <a:pt x="254" y="1672"/>
                  </a:lnTo>
                  <a:lnTo>
                    <a:pt x="220" y="1697"/>
                  </a:lnTo>
                  <a:lnTo>
                    <a:pt x="190" y="1721"/>
                  </a:lnTo>
                  <a:lnTo>
                    <a:pt x="161" y="1746"/>
                  </a:lnTo>
                  <a:lnTo>
                    <a:pt x="134" y="1774"/>
                  </a:lnTo>
                  <a:lnTo>
                    <a:pt x="110" y="1801"/>
                  </a:lnTo>
                  <a:lnTo>
                    <a:pt x="87" y="1829"/>
                  </a:lnTo>
                  <a:lnTo>
                    <a:pt x="68" y="1860"/>
                  </a:lnTo>
                  <a:lnTo>
                    <a:pt x="51" y="1890"/>
                  </a:lnTo>
                  <a:lnTo>
                    <a:pt x="36" y="1921"/>
                  </a:lnTo>
                  <a:lnTo>
                    <a:pt x="23" y="1953"/>
                  </a:lnTo>
                  <a:lnTo>
                    <a:pt x="13" y="1985"/>
                  </a:lnTo>
                  <a:lnTo>
                    <a:pt x="6" y="2018"/>
                  </a:lnTo>
                  <a:lnTo>
                    <a:pt x="1" y="2053"/>
                  </a:lnTo>
                  <a:lnTo>
                    <a:pt x="0" y="2087"/>
                  </a:lnTo>
                  <a:lnTo>
                    <a:pt x="0" y="2087"/>
                  </a:lnTo>
                  <a:lnTo>
                    <a:pt x="1" y="2118"/>
                  </a:lnTo>
                  <a:lnTo>
                    <a:pt x="4" y="2146"/>
                  </a:lnTo>
                  <a:lnTo>
                    <a:pt x="10" y="2176"/>
                  </a:lnTo>
                  <a:lnTo>
                    <a:pt x="18" y="2205"/>
                  </a:lnTo>
                  <a:lnTo>
                    <a:pt x="27" y="2232"/>
                  </a:lnTo>
                  <a:lnTo>
                    <a:pt x="39" y="2261"/>
                  </a:lnTo>
                  <a:lnTo>
                    <a:pt x="53" y="2288"/>
                  </a:lnTo>
                  <a:lnTo>
                    <a:pt x="68" y="2314"/>
                  </a:lnTo>
                  <a:lnTo>
                    <a:pt x="84" y="2339"/>
                  </a:lnTo>
                  <a:lnTo>
                    <a:pt x="104" y="2365"/>
                  </a:lnTo>
                  <a:lnTo>
                    <a:pt x="124" y="2389"/>
                  </a:lnTo>
                  <a:lnTo>
                    <a:pt x="146" y="2413"/>
                  </a:lnTo>
                  <a:lnTo>
                    <a:pt x="170" y="2436"/>
                  </a:lnTo>
                  <a:lnTo>
                    <a:pt x="196" y="2459"/>
                  </a:lnTo>
                  <a:lnTo>
                    <a:pt x="223" y="2480"/>
                  </a:lnTo>
                  <a:lnTo>
                    <a:pt x="251" y="2499"/>
                  </a:lnTo>
                  <a:lnTo>
                    <a:pt x="281" y="2519"/>
                  </a:lnTo>
                  <a:lnTo>
                    <a:pt x="312" y="2537"/>
                  </a:lnTo>
                  <a:lnTo>
                    <a:pt x="344" y="2555"/>
                  </a:lnTo>
                  <a:lnTo>
                    <a:pt x="377" y="2570"/>
                  </a:lnTo>
                  <a:lnTo>
                    <a:pt x="412" y="2585"/>
                  </a:lnTo>
                  <a:lnTo>
                    <a:pt x="448" y="2601"/>
                  </a:lnTo>
                  <a:lnTo>
                    <a:pt x="484" y="2613"/>
                  </a:lnTo>
                  <a:lnTo>
                    <a:pt x="524" y="2625"/>
                  </a:lnTo>
                  <a:lnTo>
                    <a:pt x="561" y="2635"/>
                  </a:lnTo>
                  <a:lnTo>
                    <a:pt x="602" y="2644"/>
                  </a:lnTo>
                  <a:lnTo>
                    <a:pt x="643" y="2652"/>
                  </a:lnTo>
                  <a:lnTo>
                    <a:pt x="684" y="2658"/>
                  </a:lnTo>
                  <a:lnTo>
                    <a:pt x="726" y="2664"/>
                  </a:lnTo>
                  <a:lnTo>
                    <a:pt x="768" y="2667"/>
                  </a:lnTo>
                  <a:lnTo>
                    <a:pt x="812" y="2670"/>
                  </a:lnTo>
                  <a:lnTo>
                    <a:pt x="856" y="2670"/>
                  </a:lnTo>
                  <a:lnTo>
                    <a:pt x="856" y="2670"/>
                  </a:lnTo>
                  <a:lnTo>
                    <a:pt x="915" y="2668"/>
                  </a:lnTo>
                  <a:lnTo>
                    <a:pt x="915" y="2668"/>
                  </a:lnTo>
                  <a:lnTo>
                    <a:pt x="942" y="2682"/>
                  </a:lnTo>
                  <a:lnTo>
                    <a:pt x="969" y="2696"/>
                  </a:lnTo>
                  <a:lnTo>
                    <a:pt x="998" y="2708"/>
                  </a:lnTo>
                  <a:lnTo>
                    <a:pt x="1028" y="2718"/>
                  </a:lnTo>
                  <a:lnTo>
                    <a:pt x="1058" y="2729"/>
                  </a:lnTo>
                  <a:lnTo>
                    <a:pt x="1088" y="2738"/>
                  </a:lnTo>
                  <a:lnTo>
                    <a:pt x="1120" y="2747"/>
                  </a:lnTo>
                  <a:lnTo>
                    <a:pt x="1152" y="2754"/>
                  </a:lnTo>
                  <a:lnTo>
                    <a:pt x="1185" y="2762"/>
                  </a:lnTo>
                  <a:lnTo>
                    <a:pt x="1218" y="2768"/>
                  </a:lnTo>
                  <a:lnTo>
                    <a:pt x="1253" y="2774"/>
                  </a:lnTo>
                  <a:lnTo>
                    <a:pt x="1286" y="2779"/>
                  </a:lnTo>
                  <a:lnTo>
                    <a:pt x="1321" y="2782"/>
                  </a:lnTo>
                  <a:lnTo>
                    <a:pt x="1357" y="2785"/>
                  </a:lnTo>
                  <a:lnTo>
                    <a:pt x="1392" y="2786"/>
                  </a:lnTo>
                  <a:lnTo>
                    <a:pt x="1428" y="2786"/>
                  </a:lnTo>
                  <a:lnTo>
                    <a:pt x="1428" y="2786"/>
                  </a:lnTo>
                  <a:lnTo>
                    <a:pt x="1466" y="2786"/>
                  </a:lnTo>
                  <a:lnTo>
                    <a:pt x="1503" y="2783"/>
                  </a:lnTo>
                  <a:lnTo>
                    <a:pt x="1540" y="2782"/>
                  </a:lnTo>
                  <a:lnTo>
                    <a:pt x="1576" y="2777"/>
                  </a:lnTo>
                  <a:lnTo>
                    <a:pt x="1612" y="2773"/>
                  </a:lnTo>
                  <a:lnTo>
                    <a:pt x="1648" y="2767"/>
                  </a:lnTo>
                  <a:lnTo>
                    <a:pt x="1683" y="2760"/>
                  </a:lnTo>
                  <a:lnTo>
                    <a:pt x="1716" y="2751"/>
                  </a:lnTo>
                  <a:lnTo>
                    <a:pt x="1750" y="2744"/>
                  </a:lnTo>
                  <a:lnTo>
                    <a:pt x="1783" y="2733"/>
                  </a:lnTo>
                  <a:lnTo>
                    <a:pt x="1814" y="2723"/>
                  </a:lnTo>
                  <a:lnTo>
                    <a:pt x="1846" y="2712"/>
                  </a:lnTo>
                  <a:lnTo>
                    <a:pt x="1876" y="2700"/>
                  </a:lnTo>
                  <a:lnTo>
                    <a:pt x="1907" y="2687"/>
                  </a:lnTo>
                  <a:lnTo>
                    <a:pt x="1935" y="2673"/>
                  </a:lnTo>
                  <a:lnTo>
                    <a:pt x="1962" y="2658"/>
                  </a:lnTo>
                  <a:lnTo>
                    <a:pt x="1962" y="2658"/>
                  </a:lnTo>
                  <a:lnTo>
                    <a:pt x="2009" y="2673"/>
                  </a:lnTo>
                  <a:lnTo>
                    <a:pt x="2058" y="2687"/>
                  </a:lnTo>
                  <a:lnTo>
                    <a:pt x="2106" y="2700"/>
                  </a:lnTo>
                  <a:lnTo>
                    <a:pt x="2157" y="2712"/>
                  </a:lnTo>
                  <a:lnTo>
                    <a:pt x="2208" y="2723"/>
                  </a:lnTo>
                  <a:lnTo>
                    <a:pt x="2263" y="2733"/>
                  </a:lnTo>
                  <a:lnTo>
                    <a:pt x="2317" y="2744"/>
                  </a:lnTo>
                  <a:lnTo>
                    <a:pt x="2373" y="2751"/>
                  </a:lnTo>
                  <a:lnTo>
                    <a:pt x="2429" y="2760"/>
                  </a:lnTo>
                  <a:lnTo>
                    <a:pt x="2486" y="2767"/>
                  </a:lnTo>
                  <a:lnTo>
                    <a:pt x="2545" y="2773"/>
                  </a:lnTo>
                  <a:lnTo>
                    <a:pt x="2606" y="2777"/>
                  </a:lnTo>
                  <a:lnTo>
                    <a:pt x="2666" y="2782"/>
                  </a:lnTo>
                  <a:lnTo>
                    <a:pt x="2726" y="2783"/>
                  </a:lnTo>
                  <a:lnTo>
                    <a:pt x="2788" y="2786"/>
                  </a:lnTo>
                  <a:lnTo>
                    <a:pt x="2852" y="2786"/>
                  </a:lnTo>
                  <a:lnTo>
                    <a:pt x="2852" y="2786"/>
                  </a:lnTo>
                  <a:lnTo>
                    <a:pt x="2909" y="2786"/>
                  </a:lnTo>
                  <a:lnTo>
                    <a:pt x="2966" y="2785"/>
                  </a:lnTo>
                  <a:lnTo>
                    <a:pt x="3024" y="2782"/>
                  </a:lnTo>
                  <a:lnTo>
                    <a:pt x="3080" y="2779"/>
                  </a:lnTo>
                  <a:lnTo>
                    <a:pt x="3134" y="2774"/>
                  </a:lnTo>
                  <a:lnTo>
                    <a:pt x="3188" y="2770"/>
                  </a:lnTo>
                  <a:lnTo>
                    <a:pt x="3243" y="2764"/>
                  </a:lnTo>
                  <a:lnTo>
                    <a:pt x="3295" y="2757"/>
                  </a:lnTo>
                  <a:lnTo>
                    <a:pt x="3347" y="2750"/>
                  </a:lnTo>
                  <a:lnTo>
                    <a:pt x="3398" y="2741"/>
                  </a:lnTo>
                  <a:lnTo>
                    <a:pt x="3448" y="2732"/>
                  </a:lnTo>
                  <a:lnTo>
                    <a:pt x="3498" y="2723"/>
                  </a:lnTo>
                  <a:lnTo>
                    <a:pt x="3545" y="2712"/>
                  </a:lnTo>
                  <a:lnTo>
                    <a:pt x="3591" y="2700"/>
                  </a:lnTo>
                  <a:lnTo>
                    <a:pt x="3638" y="2690"/>
                  </a:lnTo>
                  <a:lnTo>
                    <a:pt x="3682" y="2676"/>
                  </a:lnTo>
                  <a:lnTo>
                    <a:pt x="3682" y="2676"/>
                  </a:lnTo>
                  <a:lnTo>
                    <a:pt x="3709" y="2690"/>
                  </a:lnTo>
                  <a:lnTo>
                    <a:pt x="3736" y="2700"/>
                  </a:lnTo>
                  <a:lnTo>
                    <a:pt x="3763" y="2712"/>
                  </a:lnTo>
                  <a:lnTo>
                    <a:pt x="3794" y="2723"/>
                  </a:lnTo>
                  <a:lnTo>
                    <a:pt x="3822" y="2732"/>
                  </a:lnTo>
                  <a:lnTo>
                    <a:pt x="3852" y="2741"/>
                  </a:lnTo>
                  <a:lnTo>
                    <a:pt x="3883" y="2750"/>
                  </a:lnTo>
                  <a:lnTo>
                    <a:pt x="3914" y="2757"/>
                  </a:lnTo>
                  <a:lnTo>
                    <a:pt x="3946" y="2764"/>
                  </a:lnTo>
                  <a:lnTo>
                    <a:pt x="3978" y="2770"/>
                  </a:lnTo>
                  <a:lnTo>
                    <a:pt x="4011" y="2774"/>
                  </a:lnTo>
                  <a:lnTo>
                    <a:pt x="4044" y="2779"/>
                  </a:lnTo>
                  <a:lnTo>
                    <a:pt x="4077" y="2782"/>
                  </a:lnTo>
                  <a:lnTo>
                    <a:pt x="4112" y="2785"/>
                  </a:lnTo>
                  <a:lnTo>
                    <a:pt x="4147" y="2786"/>
                  </a:lnTo>
                  <a:lnTo>
                    <a:pt x="4182" y="2786"/>
                  </a:lnTo>
                  <a:lnTo>
                    <a:pt x="4182" y="2786"/>
                  </a:lnTo>
                  <a:lnTo>
                    <a:pt x="4224" y="2785"/>
                  </a:lnTo>
                  <a:lnTo>
                    <a:pt x="4266" y="2783"/>
                  </a:lnTo>
                  <a:lnTo>
                    <a:pt x="4308" y="2780"/>
                  </a:lnTo>
                  <a:lnTo>
                    <a:pt x="4349" y="2774"/>
                  </a:lnTo>
                  <a:lnTo>
                    <a:pt x="4388" y="2768"/>
                  </a:lnTo>
                  <a:lnTo>
                    <a:pt x="4429" y="2762"/>
                  </a:lnTo>
                  <a:lnTo>
                    <a:pt x="4467" y="2753"/>
                  </a:lnTo>
                  <a:lnTo>
                    <a:pt x="4505" y="2742"/>
                  </a:lnTo>
                  <a:lnTo>
                    <a:pt x="4542" y="2732"/>
                  </a:lnTo>
                  <a:lnTo>
                    <a:pt x="4579" y="2720"/>
                  </a:lnTo>
                  <a:lnTo>
                    <a:pt x="4613" y="2706"/>
                  </a:lnTo>
                  <a:lnTo>
                    <a:pt x="4648" y="2693"/>
                  </a:lnTo>
                  <a:lnTo>
                    <a:pt x="4680" y="2676"/>
                  </a:lnTo>
                  <a:lnTo>
                    <a:pt x="4713" y="2661"/>
                  </a:lnTo>
                  <a:lnTo>
                    <a:pt x="4743" y="2643"/>
                  </a:lnTo>
                  <a:lnTo>
                    <a:pt x="4772" y="2625"/>
                  </a:lnTo>
                  <a:lnTo>
                    <a:pt x="4801" y="2605"/>
                  </a:lnTo>
                  <a:lnTo>
                    <a:pt x="4828" y="2585"/>
                  </a:lnTo>
                  <a:lnTo>
                    <a:pt x="4853" y="2564"/>
                  </a:lnTo>
                  <a:lnTo>
                    <a:pt x="4878" y="2543"/>
                  </a:lnTo>
                  <a:lnTo>
                    <a:pt x="4900" y="2521"/>
                  </a:lnTo>
                  <a:lnTo>
                    <a:pt x="4920" y="2498"/>
                  </a:lnTo>
                  <a:lnTo>
                    <a:pt x="4939" y="2474"/>
                  </a:lnTo>
                  <a:lnTo>
                    <a:pt x="4958" y="2448"/>
                  </a:lnTo>
                  <a:lnTo>
                    <a:pt x="4974" y="2424"/>
                  </a:lnTo>
                  <a:lnTo>
                    <a:pt x="4989" y="2398"/>
                  </a:lnTo>
                  <a:lnTo>
                    <a:pt x="5001" y="2371"/>
                  </a:lnTo>
                  <a:lnTo>
                    <a:pt x="5012" y="2344"/>
                  </a:lnTo>
                  <a:lnTo>
                    <a:pt x="5021" y="2317"/>
                  </a:lnTo>
                  <a:lnTo>
                    <a:pt x="5028" y="2290"/>
                  </a:lnTo>
                  <a:lnTo>
                    <a:pt x="5033" y="2261"/>
                  </a:lnTo>
                  <a:lnTo>
                    <a:pt x="5036" y="2232"/>
                  </a:lnTo>
                  <a:lnTo>
                    <a:pt x="5036" y="2232"/>
                  </a:lnTo>
                  <a:lnTo>
                    <a:pt x="5087" y="2213"/>
                  </a:lnTo>
                  <a:lnTo>
                    <a:pt x="5136" y="2192"/>
                  </a:lnTo>
                  <a:lnTo>
                    <a:pt x="5182" y="2167"/>
                  </a:lnTo>
                  <a:lnTo>
                    <a:pt x="5226" y="2142"/>
                  </a:lnTo>
                  <a:lnTo>
                    <a:pt x="5267" y="2115"/>
                  </a:lnTo>
                  <a:lnTo>
                    <a:pt x="5305" y="2084"/>
                  </a:lnTo>
                  <a:lnTo>
                    <a:pt x="5341" y="2054"/>
                  </a:lnTo>
                  <a:lnTo>
                    <a:pt x="5373" y="2021"/>
                  </a:lnTo>
                  <a:lnTo>
                    <a:pt x="5401" y="1986"/>
                  </a:lnTo>
                  <a:lnTo>
                    <a:pt x="5427" y="1952"/>
                  </a:lnTo>
                  <a:lnTo>
                    <a:pt x="5439" y="1932"/>
                  </a:lnTo>
                  <a:lnTo>
                    <a:pt x="5450" y="1914"/>
                  </a:lnTo>
                  <a:lnTo>
                    <a:pt x="5459" y="1896"/>
                  </a:lnTo>
                  <a:lnTo>
                    <a:pt x="5468" y="1876"/>
                  </a:lnTo>
                  <a:lnTo>
                    <a:pt x="5475" y="1857"/>
                  </a:lnTo>
                  <a:lnTo>
                    <a:pt x="5483" y="1837"/>
                  </a:lnTo>
                  <a:lnTo>
                    <a:pt x="5487" y="1816"/>
                  </a:lnTo>
                  <a:lnTo>
                    <a:pt x="5493" y="1796"/>
                  </a:lnTo>
                  <a:lnTo>
                    <a:pt x="5496" y="1775"/>
                  </a:lnTo>
                  <a:lnTo>
                    <a:pt x="5499" y="1755"/>
                  </a:lnTo>
                  <a:lnTo>
                    <a:pt x="5501" y="1734"/>
                  </a:lnTo>
                  <a:lnTo>
                    <a:pt x="5501" y="1713"/>
                  </a:lnTo>
                  <a:lnTo>
                    <a:pt x="5501" y="1713"/>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29" name="Freeform 6"/>
            <p:cNvSpPr>
              <a:spLocks/>
            </p:cNvSpPr>
            <p:nvPr/>
          </p:nvSpPr>
          <p:spPr bwMode="auto">
            <a:xfrm>
              <a:off x="10056812" y="838200"/>
              <a:ext cx="1705626" cy="843824"/>
            </a:xfrm>
            <a:custGeom>
              <a:avLst/>
              <a:gdLst/>
              <a:ahLst/>
              <a:cxnLst>
                <a:cxn ang="0">
                  <a:pos x="4589" y="1021"/>
                </a:cxn>
                <a:cxn ang="0">
                  <a:pos x="4618" y="875"/>
                </a:cxn>
                <a:cxn ang="0">
                  <a:pos x="4567" y="680"/>
                </a:cxn>
                <a:cxn ang="0">
                  <a:pos x="4428" y="516"/>
                </a:cxn>
                <a:cxn ang="0">
                  <a:pos x="4218" y="392"/>
                </a:cxn>
                <a:cxn ang="0">
                  <a:pos x="3957" y="321"/>
                </a:cxn>
                <a:cxn ang="0">
                  <a:pos x="3721" y="312"/>
                </a:cxn>
                <a:cxn ang="0">
                  <a:pos x="3495" y="347"/>
                </a:cxn>
                <a:cxn ang="0">
                  <a:pos x="3297" y="421"/>
                </a:cxn>
                <a:cxn ang="0">
                  <a:pos x="3184" y="289"/>
                </a:cxn>
                <a:cxn ang="0">
                  <a:pos x="3004" y="161"/>
                </a:cxn>
                <a:cxn ang="0">
                  <a:pos x="2784" y="68"/>
                </a:cxn>
                <a:cxn ang="0">
                  <a:pos x="2532" y="12"/>
                </a:cxn>
                <a:cxn ang="0">
                  <a:pos x="2281" y="0"/>
                </a:cxn>
                <a:cxn ang="0">
                  <a:pos x="1925" y="55"/>
                </a:cxn>
                <a:cxn ang="0">
                  <a:pos x="1626" y="187"/>
                </a:cxn>
                <a:cxn ang="0">
                  <a:pos x="1407" y="375"/>
                </a:cxn>
                <a:cxn ang="0">
                  <a:pos x="1292" y="609"/>
                </a:cxn>
                <a:cxn ang="0">
                  <a:pos x="1286" y="796"/>
                </a:cxn>
                <a:cxn ang="0">
                  <a:pos x="1288" y="925"/>
                </a:cxn>
                <a:cxn ang="0">
                  <a:pos x="1061" y="979"/>
                </a:cxn>
                <a:cxn ang="0">
                  <a:pos x="874" y="1077"/>
                </a:cxn>
                <a:cxn ang="0">
                  <a:pos x="738" y="1208"/>
                </a:cxn>
                <a:cxn ang="0">
                  <a:pos x="667" y="1365"/>
                </a:cxn>
                <a:cxn ang="0">
                  <a:pos x="625" y="1460"/>
                </a:cxn>
                <a:cxn ang="0">
                  <a:pos x="397" y="1530"/>
                </a:cxn>
                <a:cxn ang="0">
                  <a:pos x="211" y="1638"/>
                </a:cxn>
                <a:cxn ang="0">
                  <a:pos x="77" y="1780"/>
                </a:cxn>
                <a:cxn ang="0">
                  <a:pos x="8" y="1946"/>
                </a:cxn>
                <a:cxn ang="0">
                  <a:pos x="11" y="2111"/>
                </a:cxn>
                <a:cxn ang="0">
                  <a:pos x="104" y="2301"/>
                </a:cxn>
                <a:cxn ang="0">
                  <a:pos x="281" y="2455"/>
                </a:cxn>
                <a:cxn ang="0">
                  <a:pos x="524" y="2561"/>
                </a:cxn>
                <a:cxn ang="0">
                  <a:pos x="812" y="2606"/>
                </a:cxn>
                <a:cxn ang="0">
                  <a:pos x="998" y="2642"/>
                </a:cxn>
                <a:cxn ang="0">
                  <a:pos x="1218" y="2704"/>
                </a:cxn>
                <a:cxn ang="0">
                  <a:pos x="1428" y="2722"/>
                </a:cxn>
                <a:cxn ang="0">
                  <a:pos x="1682" y="2695"/>
                </a:cxn>
                <a:cxn ang="0">
                  <a:pos x="1907" y="2622"/>
                </a:cxn>
                <a:cxn ang="0">
                  <a:pos x="2157" y="2648"/>
                </a:cxn>
                <a:cxn ang="0">
                  <a:pos x="2545" y="2708"/>
                </a:cxn>
                <a:cxn ang="0">
                  <a:pos x="2909" y="2720"/>
                </a:cxn>
                <a:cxn ang="0">
                  <a:pos x="3296" y="2692"/>
                </a:cxn>
                <a:cxn ang="0">
                  <a:pos x="3637" y="2624"/>
                </a:cxn>
                <a:cxn ang="0">
                  <a:pos x="3822" y="2668"/>
                </a:cxn>
                <a:cxn ang="0">
                  <a:pos x="4044" y="2714"/>
                </a:cxn>
                <a:cxn ang="0">
                  <a:pos x="4266" y="2719"/>
                </a:cxn>
                <a:cxn ang="0">
                  <a:pos x="4542" y="2668"/>
                </a:cxn>
                <a:cxn ang="0">
                  <a:pos x="4772" y="2561"/>
                </a:cxn>
                <a:cxn ang="0">
                  <a:pos x="4940" y="2408"/>
                </a:cxn>
                <a:cxn ang="0">
                  <a:pos x="5029" y="2224"/>
                </a:cxn>
                <a:cxn ang="0">
                  <a:pos x="5226" y="2078"/>
                </a:cxn>
                <a:cxn ang="0">
                  <a:pos x="5439" y="1868"/>
                </a:cxn>
                <a:cxn ang="0">
                  <a:pos x="5494" y="1732"/>
                </a:cxn>
                <a:cxn ang="0">
                  <a:pos x="5497" y="1589"/>
                </a:cxn>
                <a:cxn ang="0">
                  <a:pos x="5417" y="1396"/>
                </a:cxn>
                <a:cxn ang="0">
                  <a:pos x="5250" y="1236"/>
                </a:cxn>
                <a:cxn ang="0">
                  <a:pos x="5017" y="1122"/>
                </a:cxn>
                <a:cxn ang="0">
                  <a:pos x="4733" y="1068"/>
                </a:cxn>
              </a:cxnLst>
              <a:rect l="0" t="0" r="r" b="b"/>
              <a:pathLst>
                <a:path w="5501" h="2722">
                  <a:moveTo>
                    <a:pt x="4645" y="1065"/>
                  </a:moveTo>
                  <a:lnTo>
                    <a:pt x="4645" y="1065"/>
                  </a:lnTo>
                  <a:lnTo>
                    <a:pt x="4606" y="1065"/>
                  </a:lnTo>
                  <a:lnTo>
                    <a:pt x="4568" y="1068"/>
                  </a:lnTo>
                  <a:lnTo>
                    <a:pt x="4568" y="1068"/>
                  </a:lnTo>
                  <a:lnTo>
                    <a:pt x="4579" y="1045"/>
                  </a:lnTo>
                  <a:lnTo>
                    <a:pt x="4589" y="1021"/>
                  </a:lnTo>
                  <a:lnTo>
                    <a:pt x="4597" y="999"/>
                  </a:lnTo>
                  <a:lnTo>
                    <a:pt x="4604" y="975"/>
                  </a:lnTo>
                  <a:lnTo>
                    <a:pt x="4610" y="950"/>
                  </a:lnTo>
                  <a:lnTo>
                    <a:pt x="4613" y="925"/>
                  </a:lnTo>
                  <a:lnTo>
                    <a:pt x="4616" y="901"/>
                  </a:lnTo>
                  <a:lnTo>
                    <a:pt x="4618" y="875"/>
                  </a:lnTo>
                  <a:lnTo>
                    <a:pt x="4618" y="875"/>
                  </a:lnTo>
                  <a:lnTo>
                    <a:pt x="4616" y="846"/>
                  </a:lnTo>
                  <a:lnTo>
                    <a:pt x="4613" y="818"/>
                  </a:lnTo>
                  <a:lnTo>
                    <a:pt x="4607" y="789"/>
                  </a:lnTo>
                  <a:lnTo>
                    <a:pt x="4600" y="762"/>
                  </a:lnTo>
                  <a:lnTo>
                    <a:pt x="4591" y="733"/>
                  </a:lnTo>
                  <a:lnTo>
                    <a:pt x="4580" y="707"/>
                  </a:lnTo>
                  <a:lnTo>
                    <a:pt x="4567" y="680"/>
                  </a:lnTo>
                  <a:lnTo>
                    <a:pt x="4552" y="655"/>
                  </a:lnTo>
                  <a:lnTo>
                    <a:pt x="4535" y="630"/>
                  </a:lnTo>
                  <a:lnTo>
                    <a:pt x="4517" y="606"/>
                  </a:lnTo>
                  <a:lnTo>
                    <a:pt x="4497" y="582"/>
                  </a:lnTo>
                  <a:lnTo>
                    <a:pt x="4476" y="560"/>
                  </a:lnTo>
                  <a:lnTo>
                    <a:pt x="4453" y="537"/>
                  </a:lnTo>
                  <a:lnTo>
                    <a:pt x="4428" y="516"/>
                  </a:lnTo>
                  <a:lnTo>
                    <a:pt x="4402" y="495"/>
                  </a:lnTo>
                  <a:lnTo>
                    <a:pt x="4375" y="475"/>
                  </a:lnTo>
                  <a:lnTo>
                    <a:pt x="4346" y="457"/>
                  </a:lnTo>
                  <a:lnTo>
                    <a:pt x="4316" y="439"/>
                  </a:lnTo>
                  <a:lnTo>
                    <a:pt x="4284" y="422"/>
                  </a:lnTo>
                  <a:lnTo>
                    <a:pt x="4253" y="407"/>
                  </a:lnTo>
                  <a:lnTo>
                    <a:pt x="4218" y="392"/>
                  </a:lnTo>
                  <a:lnTo>
                    <a:pt x="4183" y="378"/>
                  </a:lnTo>
                  <a:lnTo>
                    <a:pt x="4148" y="366"/>
                  </a:lnTo>
                  <a:lnTo>
                    <a:pt x="4112" y="354"/>
                  </a:lnTo>
                  <a:lnTo>
                    <a:pt x="4074" y="345"/>
                  </a:lnTo>
                  <a:lnTo>
                    <a:pt x="4035" y="336"/>
                  </a:lnTo>
                  <a:lnTo>
                    <a:pt x="3996" y="329"/>
                  </a:lnTo>
                  <a:lnTo>
                    <a:pt x="3957" y="321"/>
                  </a:lnTo>
                  <a:lnTo>
                    <a:pt x="3916" y="317"/>
                  </a:lnTo>
                  <a:lnTo>
                    <a:pt x="3874" y="314"/>
                  </a:lnTo>
                  <a:lnTo>
                    <a:pt x="3831" y="311"/>
                  </a:lnTo>
                  <a:lnTo>
                    <a:pt x="3789" y="311"/>
                  </a:lnTo>
                  <a:lnTo>
                    <a:pt x="3789" y="311"/>
                  </a:lnTo>
                  <a:lnTo>
                    <a:pt x="3754" y="311"/>
                  </a:lnTo>
                  <a:lnTo>
                    <a:pt x="3721" y="312"/>
                  </a:lnTo>
                  <a:lnTo>
                    <a:pt x="3687" y="315"/>
                  </a:lnTo>
                  <a:lnTo>
                    <a:pt x="3653" y="318"/>
                  </a:lnTo>
                  <a:lnTo>
                    <a:pt x="3622" y="323"/>
                  </a:lnTo>
                  <a:lnTo>
                    <a:pt x="3588" y="327"/>
                  </a:lnTo>
                  <a:lnTo>
                    <a:pt x="3557" y="333"/>
                  </a:lnTo>
                  <a:lnTo>
                    <a:pt x="3525" y="339"/>
                  </a:lnTo>
                  <a:lnTo>
                    <a:pt x="3495" y="347"/>
                  </a:lnTo>
                  <a:lnTo>
                    <a:pt x="3465" y="356"/>
                  </a:lnTo>
                  <a:lnTo>
                    <a:pt x="3436" y="365"/>
                  </a:lnTo>
                  <a:lnTo>
                    <a:pt x="3406" y="374"/>
                  </a:lnTo>
                  <a:lnTo>
                    <a:pt x="3379" y="384"/>
                  </a:lnTo>
                  <a:lnTo>
                    <a:pt x="3350" y="397"/>
                  </a:lnTo>
                  <a:lnTo>
                    <a:pt x="3323" y="409"/>
                  </a:lnTo>
                  <a:lnTo>
                    <a:pt x="3297" y="421"/>
                  </a:lnTo>
                  <a:lnTo>
                    <a:pt x="3297" y="421"/>
                  </a:lnTo>
                  <a:lnTo>
                    <a:pt x="3280" y="398"/>
                  </a:lnTo>
                  <a:lnTo>
                    <a:pt x="3264" y="375"/>
                  </a:lnTo>
                  <a:lnTo>
                    <a:pt x="3246" y="353"/>
                  </a:lnTo>
                  <a:lnTo>
                    <a:pt x="3226" y="332"/>
                  </a:lnTo>
                  <a:lnTo>
                    <a:pt x="3205" y="311"/>
                  </a:lnTo>
                  <a:lnTo>
                    <a:pt x="3184" y="289"/>
                  </a:lnTo>
                  <a:lnTo>
                    <a:pt x="3161" y="270"/>
                  </a:lnTo>
                  <a:lnTo>
                    <a:pt x="3137" y="250"/>
                  </a:lnTo>
                  <a:lnTo>
                    <a:pt x="3113" y="231"/>
                  </a:lnTo>
                  <a:lnTo>
                    <a:pt x="3087" y="212"/>
                  </a:lnTo>
                  <a:lnTo>
                    <a:pt x="3060" y="196"/>
                  </a:lnTo>
                  <a:lnTo>
                    <a:pt x="3033" y="178"/>
                  </a:lnTo>
                  <a:lnTo>
                    <a:pt x="3004" y="161"/>
                  </a:lnTo>
                  <a:lnTo>
                    <a:pt x="2975" y="146"/>
                  </a:lnTo>
                  <a:lnTo>
                    <a:pt x="2945" y="131"/>
                  </a:lnTo>
                  <a:lnTo>
                    <a:pt x="2915" y="117"/>
                  </a:lnTo>
                  <a:lnTo>
                    <a:pt x="2883" y="104"/>
                  </a:lnTo>
                  <a:lnTo>
                    <a:pt x="2850" y="90"/>
                  </a:lnTo>
                  <a:lnTo>
                    <a:pt x="2817" y="78"/>
                  </a:lnTo>
                  <a:lnTo>
                    <a:pt x="2784" y="68"/>
                  </a:lnTo>
                  <a:lnTo>
                    <a:pt x="2749" y="57"/>
                  </a:lnTo>
                  <a:lnTo>
                    <a:pt x="2714" y="46"/>
                  </a:lnTo>
                  <a:lnTo>
                    <a:pt x="2680" y="39"/>
                  </a:lnTo>
                  <a:lnTo>
                    <a:pt x="2643" y="30"/>
                  </a:lnTo>
                  <a:lnTo>
                    <a:pt x="2606" y="24"/>
                  </a:lnTo>
                  <a:lnTo>
                    <a:pt x="2569" y="16"/>
                  </a:lnTo>
                  <a:lnTo>
                    <a:pt x="2532" y="12"/>
                  </a:lnTo>
                  <a:lnTo>
                    <a:pt x="2492" y="7"/>
                  </a:lnTo>
                  <a:lnTo>
                    <a:pt x="2455" y="4"/>
                  </a:lnTo>
                  <a:lnTo>
                    <a:pt x="2415" y="1"/>
                  </a:lnTo>
                  <a:lnTo>
                    <a:pt x="2376" y="0"/>
                  </a:lnTo>
                  <a:lnTo>
                    <a:pt x="2335" y="0"/>
                  </a:lnTo>
                  <a:lnTo>
                    <a:pt x="2335" y="0"/>
                  </a:lnTo>
                  <a:lnTo>
                    <a:pt x="2281" y="0"/>
                  </a:lnTo>
                  <a:lnTo>
                    <a:pt x="2228" y="3"/>
                  </a:lnTo>
                  <a:lnTo>
                    <a:pt x="2175" y="7"/>
                  </a:lnTo>
                  <a:lnTo>
                    <a:pt x="2123" y="13"/>
                  </a:lnTo>
                  <a:lnTo>
                    <a:pt x="2073" y="22"/>
                  </a:lnTo>
                  <a:lnTo>
                    <a:pt x="2021" y="31"/>
                  </a:lnTo>
                  <a:lnTo>
                    <a:pt x="1973" y="43"/>
                  </a:lnTo>
                  <a:lnTo>
                    <a:pt x="1925" y="55"/>
                  </a:lnTo>
                  <a:lnTo>
                    <a:pt x="1878" y="71"/>
                  </a:lnTo>
                  <a:lnTo>
                    <a:pt x="1833" y="86"/>
                  </a:lnTo>
                  <a:lnTo>
                    <a:pt x="1789" y="104"/>
                  </a:lnTo>
                  <a:lnTo>
                    <a:pt x="1745" y="122"/>
                  </a:lnTo>
                  <a:lnTo>
                    <a:pt x="1704" y="143"/>
                  </a:lnTo>
                  <a:lnTo>
                    <a:pt x="1664" y="164"/>
                  </a:lnTo>
                  <a:lnTo>
                    <a:pt x="1626" y="187"/>
                  </a:lnTo>
                  <a:lnTo>
                    <a:pt x="1590" y="211"/>
                  </a:lnTo>
                  <a:lnTo>
                    <a:pt x="1553" y="235"/>
                  </a:lnTo>
                  <a:lnTo>
                    <a:pt x="1520" y="261"/>
                  </a:lnTo>
                  <a:lnTo>
                    <a:pt x="1490" y="288"/>
                  </a:lnTo>
                  <a:lnTo>
                    <a:pt x="1460" y="317"/>
                  </a:lnTo>
                  <a:lnTo>
                    <a:pt x="1433" y="345"/>
                  </a:lnTo>
                  <a:lnTo>
                    <a:pt x="1407" y="375"/>
                  </a:lnTo>
                  <a:lnTo>
                    <a:pt x="1384" y="407"/>
                  </a:lnTo>
                  <a:lnTo>
                    <a:pt x="1363" y="439"/>
                  </a:lnTo>
                  <a:lnTo>
                    <a:pt x="1344" y="472"/>
                  </a:lnTo>
                  <a:lnTo>
                    <a:pt x="1327" y="505"/>
                  </a:lnTo>
                  <a:lnTo>
                    <a:pt x="1313" y="540"/>
                  </a:lnTo>
                  <a:lnTo>
                    <a:pt x="1301" y="575"/>
                  </a:lnTo>
                  <a:lnTo>
                    <a:pt x="1292" y="609"/>
                  </a:lnTo>
                  <a:lnTo>
                    <a:pt x="1285" y="646"/>
                  </a:lnTo>
                  <a:lnTo>
                    <a:pt x="1282" y="682"/>
                  </a:lnTo>
                  <a:lnTo>
                    <a:pt x="1280" y="719"/>
                  </a:lnTo>
                  <a:lnTo>
                    <a:pt x="1280" y="719"/>
                  </a:lnTo>
                  <a:lnTo>
                    <a:pt x="1280" y="745"/>
                  </a:lnTo>
                  <a:lnTo>
                    <a:pt x="1282" y="771"/>
                  </a:lnTo>
                  <a:lnTo>
                    <a:pt x="1286" y="796"/>
                  </a:lnTo>
                  <a:lnTo>
                    <a:pt x="1291" y="822"/>
                  </a:lnTo>
                  <a:lnTo>
                    <a:pt x="1297" y="848"/>
                  </a:lnTo>
                  <a:lnTo>
                    <a:pt x="1304" y="872"/>
                  </a:lnTo>
                  <a:lnTo>
                    <a:pt x="1312" y="896"/>
                  </a:lnTo>
                  <a:lnTo>
                    <a:pt x="1322" y="920"/>
                  </a:lnTo>
                  <a:lnTo>
                    <a:pt x="1322" y="920"/>
                  </a:lnTo>
                  <a:lnTo>
                    <a:pt x="1288" y="925"/>
                  </a:lnTo>
                  <a:lnTo>
                    <a:pt x="1253" y="929"/>
                  </a:lnTo>
                  <a:lnTo>
                    <a:pt x="1220" y="935"/>
                  </a:lnTo>
                  <a:lnTo>
                    <a:pt x="1187" y="943"/>
                  </a:lnTo>
                  <a:lnTo>
                    <a:pt x="1153" y="950"/>
                  </a:lnTo>
                  <a:lnTo>
                    <a:pt x="1122" y="959"/>
                  </a:lnTo>
                  <a:lnTo>
                    <a:pt x="1091" y="968"/>
                  </a:lnTo>
                  <a:lnTo>
                    <a:pt x="1061" y="979"/>
                  </a:lnTo>
                  <a:lnTo>
                    <a:pt x="1031" y="991"/>
                  </a:lnTo>
                  <a:lnTo>
                    <a:pt x="1002" y="1003"/>
                  </a:lnTo>
                  <a:lnTo>
                    <a:pt x="975" y="1017"/>
                  </a:lnTo>
                  <a:lnTo>
                    <a:pt x="948" y="1030"/>
                  </a:lnTo>
                  <a:lnTo>
                    <a:pt x="922" y="1045"/>
                  </a:lnTo>
                  <a:lnTo>
                    <a:pt x="897" y="1061"/>
                  </a:lnTo>
                  <a:lnTo>
                    <a:pt x="874" y="1077"/>
                  </a:lnTo>
                  <a:lnTo>
                    <a:pt x="850" y="1094"/>
                  </a:lnTo>
                  <a:lnTo>
                    <a:pt x="829" y="1112"/>
                  </a:lnTo>
                  <a:lnTo>
                    <a:pt x="808" y="1130"/>
                  </a:lnTo>
                  <a:lnTo>
                    <a:pt x="790" y="1148"/>
                  </a:lnTo>
                  <a:lnTo>
                    <a:pt x="771" y="1168"/>
                  </a:lnTo>
                  <a:lnTo>
                    <a:pt x="753" y="1189"/>
                  </a:lnTo>
                  <a:lnTo>
                    <a:pt x="738" y="1208"/>
                  </a:lnTo>
                  <a:lnTo>
                    <a:pt x="723" y="1230"/>
                  </a:lnTo>
                  <a:lnTo>
                    <a:pt x="711" y="1252"/>
                  </a:lnTo>
                  <a:lnTo>
                    <a:pt x="699" y="1273"/>
                  </a:lnTo>
                  <a:lnTo>
                    <a:pt x="688" y="1296"/>
                  </a:lnTo>
                  <a:lnTo>
                    <a:pt x="681" y="1319"/>
                  </a:lnTo>
                  <a:lnTo>
                    <a:pt x="673" y="1343"/>
                  </a:lnTo>
                  <a:lnTo>
                    <a:pt x="667" y="1365"/>
                  </a:lnTo>
                  <a:lnTo>
                    <a:pt x="663" y="1389"/>
                  </a:lnTo>
                  <a:lnTo>
                    <a:pt x="661" y="1415"/>
                  </a:lnTo>
                  <a:lnTo>
                    <a:pt x="660" y="1439"/>
                  </a:lnTo>
                  <a:lnTo>
                    <a:pt x="660" y="1439"/>
                  </a:lnTo>
                  <a:lnTo>
                    <a:pt x="661" y="1454"/>
                  </a:lnTo>
                  <a:lnTo>
                    <a:pt x="661" y="1454"/>
                  </a:lnTo>
                  <a:lnTo>
                    <a:pt x="625" y="1460"/>
                  </a:lnTo>
                  <a:lnTo>
                    <a:pt x="590" y="1468"/>
                  </a:lnTo>
                  <a:lnTo>
                    <a:pt x="557" y="1476"/>
                  </a:lnTo>
                  <a:lnTo>
                    <a:pt x="524" y="1485"/>
                  </a:lnTo>
                  <a:lnTo>
                    <a:pt x="491" y="1495"/>
                  </a:lnTo>
                  <a:lnTo>
                    <a:pt x="459" y="1506"/>
                  </a:lnTo>
                  <a:lnTo>
                    <a:pt x="429" y="1518"/>
                  </a:lnTo>
                  <a:lnTo>
                    <a:pt x="397" y="1530"/>
                  </a:lnTo>
                  <a:lnTo>
                    <a:pt x="368" y="1543"/>
                  </a:lnTo>
                  <a:lnTo>
                    <a:pt x="340" y="1557"/>
                  </a:lnTo>
                  <a:lnTo>
                    <a:pt x="312" y="1572"/>
                  </a:lnTo>
                  <a:lnTo>
                    <a:pt x="285" y="1589"/>
                  </a:lnTo>
                  <a:lnTo>
                    <a:pt x="260" y="1604"/>
                  </a:lnTo>
                  <a:lnTo>
                    <a:pt x="236" y="1622"/>
                  </a:lnTo>
                  <a:lnTo>
                    <a:pt x="211" y="1638"/>
                  </a:lnTo>
                  <a:lnTo>
                    <a:pt x="189" y="1658"/>
                  </a:lnTo>
                  <a:lnTo>
                    <a:pt x="168" y="1676"/>
                  </a:lnTo>
                  <a:lnTo>
                    <a:pt x="146" y="1696"/>
                  </a:lnTo>
                  <a:lnTo>
                    <a:pt x="127" y="1717"/>
                  </a:lnTo>
                  <a:lnTo>
                    <a:pt x="109" y="1738"/>
                  </a:lnTo>
                  <a:lnTo>
                    <a:pt x="92" y="1759"/>
                  </a:lnTo>
                  <a:lnTo>
                    <a:pt x="77" y="1780"/>
                  </a:lnTo>
                  <a:lnTo>
                    <a:pt x="63" y="1803"/>
                  </a:lnTo>
                  <a:lnTo>
                    <a:pt x="50" y="1826"/>
                  </a:lnTo>
                  <a:lnTo>
                    <a:pt x="39" y="1850"/>
                  </a:lnTo>
                  <a:lnTo>
                    <a:pt x="29" y="1872"/>
                  </a:lnTo>
                  <a:lnTo>
                    <a:pt x="20" y="1897"/>
                  </a:lnTo>
                  <a:lnTo>
                    <a:pt x="14" y="1921"/>
                  </a:lnTo>
                  <a:lnTo>
                    <a:pt x="8" y="1946"/>
                  </a:lnTo>
                  <a:lnTo>
                    <a:pt x="3" y="1972"/>
                  </a:lnTo>
                  <a:lnTo>
                    <a:pt x="2" y="1996"/>
                  </a:lnTo>
                  <a:lnTo>
                    <a:pt x="0" y="2023"/>
                  </a:lnTo>
                  <a:lnTo>
                    <a:pt x="0" y="2023"/>
                  </a:lnTo>
                  <a:lnTo>
                    <a:pt x="2" y="2052"/>
                  </a:lnTo>
                  <a:lnTo>
                    <a:pt x="5" y="2082"/>
                  </a:lnTo>
                  <a:lnTo>
                    <a:pt x="11" y="2111"/>
                  </a:lnTo>
                  <a:lnTo>
                    <a:pt x="18" y="2140"/>
                  </a:lnTo>
                  <a:lnTo>
                    <a:pt x="27" y="2168"/>
                  </a:lnTo>
                  <a:lnTo>
                    <a:pt x="39" y="2195"/>
                  </a:lnTo>
                  <a:lnTo>
                    <a:pt x="53" y="2223"/>
                  </a:lnTo>
                  <a:lnTo>
                    <a:pt x="68" y="2250"/>
                  </a:lnTo>
                  <a:lnTo>
                    <a:pt x="85" y="2275"/>
                  </a:lnTo>
                  <a:lnTo>
                    <a:pt x="104" y="2301"/>
                  </a:lnTo>
                  <a:lnTo>
                    <a:pt x="124" y="2325"/>
                  </a:lnTo>
                  <a:lnTo>
                    <a:pt x="146" y="2349"/>
                  </a:lnTo>
                  <a:lnTo>
                    <a:pt x="171" y="2372"/>
                  </a:lnTo>
                  <a:lnTo>
                    <a:pt x="196" y="2393"/>
                  </a:lnTo>
                  <a:lnTo>
                    <a:pt x="223" y="2414"/>
                  </a:lnTo>
                  <a:lnTo>
                    <a:pt x="251" y="2435"/>
                  </a:lnTo>
                  <a:lnTo>
                    <a:pt x="281" y="2455"/>
                  </a:lnTo>
                  <a:lnTo>
                    <a:pt x="312" y="2473"/>
                  </a:lnTo>
                  <a:lnTo>
                    <a:pt x="344" y="2490"/>
                  </a:lnTo>
                  <a:lnTo>
                    <a:pt x="377" y="2506"/>
                  </a:lnTo>
                  <a:lnTo>
                    <a:pt x="412" y="2521"/>
                  </a:lnTo>
                  <a:lnTo>
                    <a:pt x="448" y="2535"/>
                  </a:lnTo>
                  <a:lnTo>
                    <a:pt x="485" y="2548"/>
                  </a:lnTo>
                  <a:lnTo>
                    <a:pt x="524" y="2561"/>
                  </a:lnTo>
                  <a:lnTo>
                    <a:pt x="562" y="2571"/>
                  </a:lnTo>
                  <a:lnTo>
                    <a:pt x="602" y="2580"/>
                  </a:lnTo>
                  <a:lnTo>
                    <a:pt x="643" y="2588"/>
                  </a:lnTo>
                  <a:lnTo>
                    <a:pt x="684" y="2594"/>
                  </a:lnTo>
                  <a:lnTo>
                    <a:pt x="726" y="2600"/>
                  </a:lnTo>
                  <a:lnTo>
                    <a:pt x="768" y="2603"/>
                  </a:lnTo>
                  <a:lnTo>
                    <a:pt x="812" y="2606"/>
                  </a:lnTo>
                  <a:lnTo>
                    <a:pt x="856" y="2606"/>
                  </a:lnTo>
                  <a:lnTo>
                    <a:pt x="856" y="2606"/>
                  </a:lnTo>
                  <a:lnTo>
                    <a:pt x="913" y="2604"/>
                  </a:lnTo>
                  <a:lnTo>
                    <a:pt x="913" y="2604"/>
                  </a:lnTo>
                  <a:lnTo>
                    <a:pt x="942" y="2618"/>
                  </a:lnTo>
                  <a:lnTo>
                    <a:pt x="969" y="2630"/>
                  </a:lnTo>
                  <a:lnTo>
                    <a:pt x="998" y="2642"/>
                  </a:lnTo>
                  <a:lnTo>
                    <a:pt x="1028" y="2654"/>
                  </a:lnTo>
                  <a:lnTo>
                    <a:pt x="1058" y="2665"/>
                  </a:lnTo>
                  <a:lnTo>
                    <a:pt x="1088" y="2674"/>
                  </a:lnTo>
                  <a:lnTo>
                    <a:pt x="1120" y="2683"/>
                  </a:lnTo>
                  <a:lnTo>
                    <a:pt x="1152" y="2690"/>
                  </a:lnTo>
                  <a:lnTo>
                    <a:pt x="1185" y="2698"/>
                  </a:lnTo>
                  <a:lnTo>
                    <a:pt x="1218" y="2704"/>
                  </a:lnTo>
                  <a:lnTo>
                    <a:pt x="1253" y="2708"/>
                  </a:lnTo>
                  <a:lnTo>
                    <a:pt x="1286" y="2713"/>
                  </a:lnTo>
                  <a:lnTo>
                    <a:pt x="1321" y="2717"/>
                  </a:lnTo>
                  <a:lnTo>
                    <a:pt x="1357" y="2719"/>
                  </a:lnTo>
                  <a:lnTo>
                    <a:pt x="1392" y="2720"/>
                  </a:lnTo>
                  <a:lnTo>
                    <a:pt x="1428" y="2722"/>
                  </a:lnTo>
                  <a:lnTo>
                    <a:pt x="1428" y="2722"/>
                  </a:lnTo>
                  <a:lnTo>
                    <a:pt x="1466" y="2720"/>
                  </a:lnTo>
                  <a:lnTo>
                    <a:pt x="1504" y="2719"/>
                  </a:lnTo>
                  <a:lnTo>
                    <a:pt x="1540" y="2716"/>
                  </a:lnTo>
                  <a:lnTo>
                    <a:pt x="1576" y="2713"/>
                  </a:lnTo>
                  <a:lnTo>
                    <a:pt x="1612" y="2708"/>
                  </a:lnTo>
                  <a:lnTo>
                    <a:pt x="1647" y="2702"/>
                  </a:lnTo>
                  <a:lnTo>
                    <a:pt x="1682" y="2695"/>
                  </a:lnTo>
                  <a:lnTo>
                    <a:pt x="1716" y="2687"/>
                  </a:lnTo>
                  <a:lnTo>
                    <a:pt x="1750" y="2678"/>
                  </a:lnTo>
                  <a:lnTo>
                    <a:pt x="1783" y="2669"/>
                  </a:lnTo>
                  <a:lnTo>
                    <a:pt x="1815" y="2659"/>
                  </a:lnTo>
                  <a:lnTo>
                    <a:pt x="1846" y="2648"/>
                  </a:lnTo>
                  <a:lnTo>
                    <a:pt x="1876" y="2634"/>
                  </a:lnTo>
                  <a:lnTo>
                    <a:pt x="1907" y="2622"/>
                  </a:lnTo>
                  <a:lnTo>
                    <a:pt x="1935" y="2609"/>
                  </a:lnTo>
                  <a:lnTo>
                    <a:pt x="1963" y="2594"/>
                  </a:lnTo>
                  <a:lnTo>
                    <a:pt x="1963" y="2594"/>
                  </a:lnTo>
                  <a:lnTo>
                    <a:pt x="2009" y="2609"/>
                  </a:lnTo>
                  <a:lnTo>
                    <a:pt x="2058" y="2622"/>
                  </a:lnTo>
                  <a:lnTo>
                    <a:pt x="2106" y="2634"/>
                  </a:lnTo>
                  <a:lnTo>
                    <a:pt x="2157" y="2648"/>
                  </a:lnTo>
                  <a:lnTo>
                    <a:pt x="2209" y="2659"/>
                  </a:lnTo>
                  <a:lnTo>
                    <a:pt x="2263" y="2669"/>
                  </a:lnTo>
                  <a:lnTo>
                    <a:pt x="2317" y="2678"/>
                  </a:lnTo>
                  <a:lnTo>
                    <a:pt x="2373" y="2687"/>
                  </a:lnTo>
                  <a:lnTo>
                    <a:pt x="2429" y="2695"/>
                  </a:lnTo>
                  <a:lnTo>
                    <a:pt x="2486" y="2702"/>
                  </a:lnTo>
                  <a:lnTo>
                    <a:pt x="2545" y="2708"/>
                  </a:lnTo>
                  <a:lnTo>
                    <a:pt x="2606" y="2713"/>
                  </a:lnTo>
                  <a:lnTo>
                    <a:pt x="2666" y="2716"/>
                  </a:lnTo>
                  <a:lnTo>
                    <a:pt x="2726" y="2719"/>
                  </a:lnTo>
                  <a:lnTo>
                    <a:pt x="2788" y="2720"/>
                  </a:lnTo>
                  <a:lnTo>
                    <a:pt x="2852" y="2722"/>
                  </a:lnTo>
                  <a:lnTo>
                    <a:pt x="2852" y="2722"/>
                  </a:lnTo>
                  <a:lnTo>
                    <a:pt x="2909" y="2720"/>
                  </a:lnTo>
                  <a:lnTo>
                    <a:pt x="2966" y="2719"/>
                  </a:lnTo>
                  <a:lnTo>
                    <a:pt x="3024" y="2717"/>
                  </a:lnTo>
                  <a:lnTo>
                    <a:pt x="3080" y="2714"/>
                  </a:lnTo>
                  <a:lnTo>
                    <a:pt x="3134" y="2710"/>
                  </a:lnTo>
                  <a:lnTo>
                    <a:pt x="3188" y="2705"/>
                  </a:lnTo>
                  <a:lnTo>
                    <a:pt x="3243" y="2699"/>
                  </a:lnTo>
                  <a:lnTo>
                    <a:pt x="3296" y="2692"/>
                  </a:lnTo>
                  <a:lnTo>
                    <a:pt x="3347" y="2686"/>
                  </a:lnTo>
                  <a:lnTo>
                    <a:pt x="3398" y="2677"/>
                  </a:lnTo>
                  <a:lnTo>
                    <a:pt x="3448" y="2668"/>
                  </a:lnTo>
                  <a:lnTo>
                    <a:pt x="3498" y="2659"/>
                  </a:lnTo>
                  <a:lnTo>
                    <a:pt x="3545" y="2648"/>
                  </a:lnTo>
                  <a:lnTo>
                    <a:pt x="3591" y="2636"/>
                  </a:lnTo>
                  <a:lnTo>
                    <a:pt x="3637" y="2624"/>
                  </a:lnTo>
                  <a:lnTo>
                    <a:pt x="3682" y="2612"/>
                  </a:lnTo>
                  <a:lnTo>
                    <a:pt x="3682" y="2612"/>
                  </a:lnTo>
                  <a:lnTo>
                    <a:pt x="3709" y="2624"/>
                  </a:lnTo>
                  <a:lnTo>
                    <a:pt x="3736" y="2636"/>
                  </a:lnTo>
                  <a:lnTo>
                    <a:pt x="3764" y="2648"/>
                  </a:lnTo>
                  <a:lnTo>
                    <a:pt x="3794" y="2659"/>
                  </a:lnTo>
                  <a:lnTo>
                    <a:pt x="3822" y="2668"/>
                  </a:lnTo>
                  <a:lnTo>
                    <a:pt x="3853" y="2677"/>
                  </a:lnTo>
                  <a:lnTo>
                    <a:pt x="3883" y="2686"/>
                  </a:lnTo>
                  <a:lnTo>
                    <a:pt x="3914" y="2692"/>
                  </a:lnTo>
                  <a:lnTo>
                    <a:pt x="3946" y="2699"/>
                  </a:lnTo>
                  <a:lnTo>
                    <a:pt x="3978" y="2705"/>
                  </a:lnTo>
                  <a:lnTo>
                    <a:pt x="4011" y="2710"/>
                  </a:lnTo>
                  <a:lnTo>
                    <a:pt x="4044" y="2714"/>
                  </a:lnTo>
                  <a:lnTo>
                    <a:pt x="4078" y="2717"/>
                  </a:lnTo>
                  <a:lnTo>
                    <a:pt x="4112" y="2719"/>
                  </a:lnTo>
                  <a:lnTo>
                    <a:pt x="4147" y="2720"/>
                  </a:lnTo>
                  <a:lnTo>
                    <a:pt x="4182" y="2722"/>
                  </a:lnTo>
                  <a:lnTo>
                    <a:pt x="4182" y="2722"/>
                  </a:lnTo>
                  <a:lnTo>
                    <a:pt x="4224" y="2720"/>
                  </a:lnTo>
                  <a:lnTo>
                    <a:pt x="4266" y="2719"/>
                  </a:lnTo>
                  <a:lnTo>
                    <a:pt x="4308" y="2714"/>
                  </a:lnTo>
                  <a:lnTo>
                    <a:pt x="4349" y="2710"/>
                  </a:lnTo>
                  <a:lnTo>
                    <a:pt x="4388" y="2704"/>
                  </a:lnTo>
                  <a:lnTo>
                    <a:pt x="4429" y="2696"/>
                  </a:lnTo>
                  <a:lnTo>
                    <a:pt x="4467" y="2689"/>
                  </a:lnTo>
                  <a:lnTo>
                    <a:pt x="4505" y="2678"/>
                  </a:lnTo>
                  <a:lnTo>
                    <a:pt x="4542" y="2668"/>
                  </a:lnTo>
                  <a:lnTo>
                    <a:pt x="4579" y="2656"/>
                  </a:lnTo>
                  <a:lnTo>
                    <a:pt x="4613" y="2642"/>
                  </a:lnTo>
                  <a:lnTo>
                    <a:pt x="4648" y="2627"/>
                  </a:lnTo>
                  <a:lnTo>
                    <a:pt x="4680" y="2612"/>
                  </a:lnTo>
                  <a:lnTo>
                    <a:pt x="4712" y="2595"/>
                  </a:lnTo>
                  <a:lnTo>
                    <a:pt x="4743" y="2579"/>
                  </a:lnTo>
                  <a:lnTo>
                    <a:pt x="4772" y="2561"/>
                  </a:lnTo>
                  <a:lnTo>
                    <a:pt x="4801" y="2541"/>
                  </a:lnTo>
                  <a:lnTo>
                    <a:pt x="4828" y="2521"/>
                  </a:lnTo>
                  <a:lnTo>
                    <a:pt x="4853" y="2500"/>
                  </a:lnTo>
                  <a:lnTo>
                    <a:pt x="4878" y="2479"/>
                  </a:lnTo>
                  <a:lnTo>
                    <a:pt x="4899" y="2456"/>
                  </a:lnTo>
                  <a:lnTo>
                    <a:pt x="4920" y="2432"/>
                  </a:lnTo>
                  <a:lnTo>
                    <a:pt x="4940" y="2408"/>
                  </a:lnTo>
                  <a:lnTo>
                    <a:pt x="4958" y="2384"/>
                  </a:lnTo>
                  <a:lnTo>
                    <a:pt x="4974" y="2358"/>
                  </a:lnTo>
                  <a:lnTo>
                    <a:pt x="4988" y="2333"/>
                  </a:lnTo>
                  <a:lnTo>
                    <a:pt x="5001" y="2307"/>
                  </a:lnTo>
                  <a:lnTo>
                    <a:pt x="5012" y="2280"/>
                  </a:lnTo>
                  <a:lnTo>
                    <a:pt x="5021" y="2253"/>
                  </a:lnTo>
                  <a:lnTo>
                    <a:pt x="5029" y="2224"/>
                  </a:lnTo>
                  <a:lnTo>
                    <a:pt x="5033" y="2197"/>
                  </a:lnTo>
                  <a:lnTo>
                    <a:pt x="5036" y="2168"/>
                  </a:lnTo>
                  <a:lnTo>
                    <a:pt x="5036" y="2168"/>
                  </a:lnTo>
                  <a:lnTo>
                    <a:pt x="5087" y="2149"/>
                  </a:lnTo>
                  <a:lnTo>
                    <a:pt x="5136" y="2127"/>
                  </a:lnTo>
                  <a:lnTo>
                    <a:pt x="5183" y="2103"/>
                  </a:lnTo>
                  <a:lnTo>
                    <a:pt x="5226" y="2078"/>
                  </a:lnTo>
                  <a:lnTo>
                    <a:pt x="5267" y="2050"/>
                  </a:lnTo>
                  <a:lnTo>
                    <a:pt x="5305" y="2020"/>
                  </a:lnTo>
                  <a:lnTo>
                    <a:pt x="5340" y="1989"/>
                  </a:lnTo>
                  <a:lnTo>
                    <a:pt x="5373" y="1957"/>
                  </a:lnTo>
                  <a:lnTo>
                    <a:pt x="5401" y="1922"/>
                  </a:lnTo>
                  <a:lnTo>
                    <a:pt x="5427" y="1886"/>
                  </a:lnTo>
                  <a:lnTo>
                    <a:pt x="5439" y="1868"/>
                  </a:lnTo>
                  <a:lnTo>
                    <a:pt x="5450" y="1850"/>
                  </a:lnTo>
                  <a:lnTo>
                    <a:pt x="5459" y="1830"/>
                  </a:lnTo>
                  <a:lnTo>
                    <a:pt x="5468" y="1812"/>
                  </a:lnTo>
                  <a:lnTo>
                    <a:pt x="5475" y="1792"/>
                  </a:lnTo>
                  <a:lnTo>
                    <a:pt x="5483" y="1773"/>
                  </a:lnTo>
                  <a:lnTo>
                    <a:pt x="5488" y="1752"/>
                  </a:lnTo>
                  <a:lnTo>
                    <a:pt x="5494" y="1732"/>
                  </a:lnTo>
                  <a:lnTo>
                    <a:pt x="5497" y="1711"/>
                  </a:lnTo>
                  <a:lnTo>
                    <a:pt x="5500" y="1691"/>
                  </a:lnTo>
                  <a:lnTo>
                    <a:pt x="5501" y="1670"/>
                  </a:lnTo>
                  <a:lnTo>
                    <a:pt x="5501" y="1649"/>
                  </a:lnTo>
                  <a:lnTo>
                    <a:pt x="5501" y="1649"/>
                  </a:lnTo>
                  <a:lnTo>
                    <a:pt x="5501" y="1619"/>
                  </a:lnTo>
                  <a:lnTo>
                    <a:pt x="5497" y="1589"/>
                  </a:lnTo>
                  <a:lnTo>
                    <a:pt x="5492" y="1560"/>
                  </a:lnTo>
                  <a:lnTo>
                    <a:pt x="5484" y="1531"/>
                  </a:lnTo>
                  <a:lnTo>
                    <a:pt x="5474" y="1503"/>
                  </a:lnTo>
                  <a:lnTo>
                    <a:pt x="5463" y="1476"/>
                  </a:lnTo>
                  <a:lnTo>
                    <a:pt x="5450" y="1448"/>
                  </a:lnTo>
                  <a:lnTo>
                    <a:pt x="5435" y="1421"/>
                  </a:lnTo>
                  <a:lnTo>
                    <a:pt x="5417" y="1396"/>
                  </a:lnTo>
                  <a:lnTo>
                    <a:pt x="5398" y="1370"/>
                  </a:lnTo>
                  <a:lnTo>
                    <a:pt x="5377" y="1346"/>
                  </a:lnTo>
                  <a:lnTo>
                    <a:pt x="5355" y="1323"/>
                  </a:lnTo>
                  <a:lnTo>
                    <a:pt x="5332" y="1299"/>
                  </a:lnTo>
                  <a:lnTo>
                    <a:pt x="5306" y="1278"/>
                  </a:lnTo>
                  <a:lnTo>
                    <a:pt x="5279" y="1257"/>
                  </a:lnTo>
                  <a:lnTo>
                    <a:pt x="5250" y="1236"/>
                  </a:lnTo>
                  <a:lnTo>
                    <a:pt x="5220" y="1216"/>
                  </a:lnTo>
                  <a:lnTo>
                    <a:pt x="5190" y="1198"/>
                  </a:lnTo>
                  <a:lnTo>
                    <a:pt x="5157" y="1181"/>
                  </a:lnTo>
                  <a:lnTo>
                    <a:pt x="5124" y="1165"/>
                  </a:lnTo>
                  <a:lnTo>
                    <a:pt x="5089" y="1150"/>
                  </a:lnTo>
                  <a:lnTo>
                    <a:pt x="5053" y="1136"/>
                  </a:lnTo>
                  <a:lnTo>
                    <a:pt x="5017" y="1122"/>
                  </a:lnTo>
                  <a:lnTo>
                    <a:pt x="4979" y="1110"/>
                  </a:lnTo>
                  <a:lnTo>
                    <a:pt x="4940" y="1101"/>
                  </a:lnTo>
                  <a:lnTo>
                    <a:pt x="4900" y="1091"/>
                  </a:lnTo>
                  <a:lnTo>
                    <a:pt x="4860" y="1083"/>
                  </a:lnTo>
                  <a:lnTo>
                    <a:pt x="4817" y="1077"/>
                  </a:lnTo>
                  <a:lnTo>
                    <a:pt x="4775" y="1073"/>
                  </a:lnTo>
                  <a:lnTo>
                    <a:pt x="4733" y="1068"/>
                  </a:lnTo>
                  <a:lnTo>
                    <a:pt x="4689" y="1067"/>
                  </a:lnTo>
                  <a:lnTo>
                    <a:pt x="4645" y="1065"/>
                  </a:lnTo>
                  <a:lnTo>
                    <a:pt x="4645" y="1065"/>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33" name="Freeform 5"/>
            <p:cNvSpPr>
              <a:spLocks/>
            </p:cNvSpPr>
            <p:nvPr/>
          </p:nvSpPr>
          <p:spPr bwMode="auto">
            <a:xfrm>
              <a:off x="10666412" y="2133600"/>
              <a:ext cx="990600" cy="501602"/>
            </a:xfrm>
            <a:custGeom>
              <a:avLst/>
              <a:gdLst/>
              <a:ahLst/>
              <a:cxnLst>
                <a:cxn ang="0">
                  <a:pos x="5474" y="1567"/>
                </a:cxn>
                <a:cxn ang="0">
                  <a:pos x="5355" y="1387"/>
                </a:cxn>
                <a:cxn ang="0">
                  <a:pos x="5157" y="1245"/>
                </a:cxn>
                <a:cxn ang="0">
                  <a:pos x="4900" y="1156"/>
                </a:cxn>
                <a:cxn ang="0">
                  <a:pos x="4645" y="1129"/>
                </a:cxn>
                <a:cxn ang="0">
                  <a:pos x="4604" y="1039"/>
                </a:cxn>
                <a:cxn ang="0">
                  <a:pos x="4613" y="882"/>
                </a:cxn>
                <a:cxn ang="0">
                  <a:pos x="4536" y="695"/>
                </a:cxn>
                <a:cxn ang="0">
                  <a:pos x="4375" y="541"/>
                </a:cxn>
                <a:cxn ang="0">
                  <a:pos x="4148" y="431"/>
                </a:cxn>
                <a:cxn ang="0">
                  <a:pos x="3874" y="378"/>
                </a:cxn>
                <a:cxn ang="0">
                  <a:pos x="3603" y="390"/>
                </a:cxn>
                <a:cxn ang="0">
                  <a:pos x="3522" y="269"/>
                </a:cxn>
                <a:cxn ang="0">
                  <a:pos x="3380" y="153"/>
                </a:cxn>
                <a:cxn ang="0">
                  <a:pos x="3199" y="64"/>
                </a:cxn>
                <a:cxn ang="0">
                  <a:pos x="2984" y="12"/>
                </a:cxn>
                <a:cxn ang="0">
                  <a:pos x="2764" y="2"/>
                </a:cxn>
                <a:cxn ang="0">
                  <a:pos x="2430" y="65"/>
                </a:cxn>
                <a:cxn ang="0">
                  <a:pos x="2169" y="213"/>
                </a:cxn>
                <a:cxn ang="0">
                  <a:pos x="1882" y="177"/>
                </a:cxn>
                <a:cxn ang="0">
                  <a:pos x="1574" y="172"/>
                </a:cxn>
                <a:cxn ang="0">
                  <a:pos x="1280" y="240"/>
                </a:cxn>
                <a:cxn ang="0">
                  <a:pos x="1042" y="369"/>
                </a:cxn>
                <a:cxn ang="0">
                  <a:pos x="877" y="544"/>
                </a:cxn>
                <a:cxn ang="0">
                  <a:pos x="808" y="752"/>
                </a:cxn>
                <a:cxn ang="0">
                  <a:pos x="829" y="921"/>
                </a:cxn>
                <a:cxn ang="0">
                  <a:pos x="746" y="1028"/>
                </a:cxn>
                <a:cxn ang="0">
                  <a:pos x="565" y="1108"/>
                </a:cxn>
                <a:cxn ang="0">
                  <a:pos x="424" y="1218"/>
                </a:cxn>
                <a:cxn ang="0">
                  <a:pos x="334" y="1353"/>
                </a:cxn>
                <a:cxn ang="0">
                  <a:pos x="300" y="1503"/>
                </a:cxn>
                <a:cxn ang="0">
                  <a:pos x="288" y="1651"/>
                </a:cxn>
                <a:cxn ang="0">
                  <a:pos x="87" y="1829"/>
                </a:cxn>
                <a:cxn ang="0">
                  <a:pos x="1" y="2053"/>
                </a:cxn>
                <a:cxn ang="0">
                  <a:pos x="27" y="2232"/>
                </a:cxn>
                <a:cxn ang="0">
                  <a:pos x="146" y="2413"/>
                </a:cxn>
                <a:cxn ang="0">
                  <a:pos x="344" y="2555"/>
                </a:cxn>
                <a:cxn ang="0">
                  <a:pos x="602" y="2644"/>
                </a:cxn>
                <a:cxn ang="0">
                  <a:pos x="856" y="2670"/>
                </a:cxn>
                <a:cxn ang="0">
                  <a:pos x="1058" y="2729"/>
                </a:cxn>
                <a:cxn ang="0">
                  <a:pos x="1286" y="2779"/>
                </a:cxn>
                <a:cxn ang="0">
                  <a:pos x="1503" y="2783"/>
                </a:cxn>
                <a:cxn ang="0">
                  <a:pos x="1750" y="2744"/>
                </a:cxn>
                <a:cxn ang="0">
                  <a:pos x="1962" y="2658"/>
                </a:cxn>
                <a:cxn ang="0">
                  <a:pos x="2263" y="2733"/>
                </a:cxn>
                <a:cxn ang="0">
                  <a:pos x="2666" y="2782"/>
                </a:cxn>
                <a:cxn ang="0">
                  <a:pos x="3024" y="2782"/>
                </a:cxn>
                <a:cxn ang="0">
                  <a:pos x="3398" y="2741"/>
                </a:cxn>
                <a:cxn ang="0">
                  <a:pos x="3682" y="2676"/>
                </a:cxn>
                <a:cxn ang="0">
                  <a:pos x="3883" y="2750"/>
                </a:cxn>
                <a:cxn ang="0">
                  <a:pos x="4112" y="2785"/>
                </a:cxn>
                <a:cxn ang="0">
                  <a:pos x="4349" y="2774"/>
                </a:cxn>
                <a:cxn ang="0">
                  <a:pos x="4613" y="2706"/>
                </a:cxn>
                <a:cxn ang="0">
                  <a:pos x="4828" y="2585"/>
                </a:cxn>
                <a:cxn ang="0">
                  <a:pos x="4974" y="2424"/>
                </a:cxn>
                <a:cxn ang="0">
                  <a:pos x="5036" y="2232"/>
                </a:cxn>
                <a:cxn ang="0">
                  <a:pos x="5305" y="2084"/>
                </a:cxn>
                <a:cxn ang="0">
                  <a:pos x="5459" y="1896"/>
                </a:cxn>
                <a:cxn ang="0">
                  <a:pos x="5499" y="1755"/>
                </a:cxn>
              </a:cxnLst>
              <a:rect l="0" t="0" r="r" b="b"/>
              <a:pathLst>
                <a:path w="5501" h="2786">
                  <a:moveTo>
                    <a:pt x="5501" y="1713"/>
                  </a:moveTo>
                  <a:lnTo>
                    <a:pt x="5501" y="1713"/>
                  </a:lnTo>
                  <a:lnTo>
                    <a:pt x="5501" y="1683"/>
                  </a:lnTo>
                  <a:lnTo>
                    <a:pt x="5496" y="1653"/>
                  </a:lnTo>
                  <a:lnTo>
                    <a:pt x="5492" y="1624"/>
                  </a:lnTo>
                  <a:lnTo>
                    <a:pt x="5484" y="1595"/>
                  </a:lnTo>
                  <a:lnTo>
                    <a:pt x="5474" y="1567"/>
                  </a:lnTo>
                  <a:lnTo>
                    <a:pt x="5463" y="1540"/>
                  </a:lnTo>
                  <a:lnTo>
                    <a:pt x="5450" y="1512"/>
                  </a:lnTo>
                  <a:lnTo>
                    <a:pt x="5435" y="1485"/>
                  </a:lnTo>
                  <a:lnTo>
                    <a:pt x="5416" y="1460"/>
                  </a:lnTo>
                  <a:lnTo>
                    <a:pt x="5398" y="1436"/>
                  </a:lnTo>
                  <a:lnTo>
                    <a:pt x="5377" y="1410"/>
                  </a:lnTo>
                  <a:lnTo>
                    <a:pt x="5355" y="1387"/>
                  </a:lnTo>
                  <a:lnTo>
                    <a:pt x="5332" y="1365"/>
                  </a:lnTo>
                  <a:lnTo>
                    <a:pt x="5306" y="1342"/>
                  </a:lnTo>
                  <a:lnTo>
                    <a:pt x="5279" y="1321"/>
                  </a:lnTo>
                  <a:lnTo>
                    <a:pt x="5250" y="1301"/>
                  </a:lnTo>
                  <a:lnTo>
                    <a:pt x="5220" y="1282"/>
                  </a:lnTo>
                  <a:lnTo>
                    <a:pt x="5190" y="1264"/>
                  </a:lnTo>
                  <a:lnTo>
                    <a:pt x="5157" y="1245"/>
                  </a:lnTo>
                  <a:lnTo>
                    <a:pt x="5124" y="1229"/>
                  </a:lnTo>
                  <a:lnTo>
                    <a:pt x="5089" y="1214"/>
                  </a:lnTo>
                  <a:lnTo>
                    <a:pt x="5053" y="1200"/>
                  </a:lnTo>
                  <a:lnTo>
                    <a:pt x="5016" y="1187"/>
                  </a:lnTo>
                  <a:lnTo>
                    <a:pt x="4979" y="1176"/>
                  </a:lnTo>
                  <a:lnTo>
                    <a:pt x="4939" y="1165"/>
                  </a:lnTo>
                  <a:lnTo>
                    <a:pt x="4900" y="1156"/>
                  </a:lnTo>
                  <a:lnTo>
                    <a:pt x="4859" y="1147"/>
                  </a:lnTo>
                  <a:lnTo>
                    <a:pt x="4817" y="1141"/>
                  </a:lnTo>
                  <a:lnTo>
                    <a:pt x="4776" y="1137"/>
                  </a:lnTo>
                  <a:lnTo>
                    <a:pt x="4733" y="1132"/>
                  </a:lnTo>
                  <a:lnTo>
                    <a:pt x="4689" y="1131"/>
                  </a:lnTo>
                  <a:lnTo>
                    <a:pt x="4645" y="1129"/>
                  </a:lnTo>
                  <a:lnTo>
                    <a:pt x="4645" y="1129"/>
                  </a:lnTo>
                  <a:lnTo>
                    <a:pt x="4606" y="1131"/>
                  </a:lnTo>
                  <a:lnTo>
                    <a:pt x="4568" y="1132"/>
                  </a:lnTo>
                  <a:lnTo>
                    <a:pt x="4568" y="1132"/>
                  </a:lnTo>
                  <a:lnTo>
                    <a:pt x="4579" y="1110"/>
                  </a:lnTo>
                  <a:lnTo>
                    <a:pt x="4589" y="1085"/>
                  </a:lnTo>
                  <a:lnTo>
                    <a:pt x="4597" y="1063"/>
                  </a:lnTo>
                  <a:lnTo>
                    <a:pt x="4604" y="1039"/>
                  </a:lnTo>
                  <a:lnTo>
                    <a:pt x="4610" y="1015"/>
                  </a:lnTo>
                  <a:lnTo>
                    <a:pt x="4613" y="989"/>
                  </a:lnTo>
                  <a:lnTo>
                    <a:pt x="4616" y="965"/>
                  </a:lnTo>
                  <a:lnTo>
                    <a:pt x="4618" y="939"/>
                  </a:lnTo>
                  <a:lnTo>
                    <a:pt x="4618" y="939"/>
                  </a:lnTo>
                  <a:lnTo>
                    <a:pt x="4616" y="910"/>
                  </a:lnTo>
                  <a:lnTo>
                    <a:pt x="4613" y="882"/>
                  </a:lnTo>
                  <a:lnTo>
                    <a:pt x="4607" y="853"/>
                  </a:lnTo>
                  <a:lnTo>
                    <a:pt x="4600" y="826"/>
                  </a:lnTo>
                  <a:lnTo>
                    <a:pt x="4591" y="799"/>
                  </a:lnTo>
                  <a:lnTo>
                    <a:pt x="4580" y="772"/>
                  </a:lnTo>
                  <a:lnTo>
                    <a:pt x="4567" y="746"/>
                  </a:lnTo>
                  <a:lnTo>
                    <a:pt x="4553" y="720"/>
                  </a:lnTo>
                  <a:lnTo>
                    <a:pt x="4536" y="695"/>
                  </a:lnTo>
                  <a:lnTo>
                    <a:pt x="4517" y="670"/>
                  </a:lnTo>
                  <a:lnTo>
                    <a:pt x="4497" y="646"/>
                  </a:lnTo>
                  <a:lnTo>
                    <a:pt x="4476" y="624"/>
                  </a:lnTo>
                  <a:lnTo>
                    <a:pt x="4453" y="601"/>
                  </a:lnTo>
                  <a:lnTo>
                    <a:pt x="4428" y="580"/>
                  </a:lnTo>
                  <a:lnTo>
                    <a:pt x="4402" y="560"/>
                  </a:lnTo>
                  <a:lnTo>
                    <a:pt x="4375" y="541"/>
                  </a:lnTo>
                  <a:lnTo>
                    <a:pt x="4346" y="521"/>
                  </a:lnTo>
                  <a:lnTo>
                    <a:pt x="4316" y="504"/>
                  </a:lnTo>
                  <a:lnTo>
                    <a:pt x="4284" y="486"/>
                  </a:lnTo>
                  <a:lnTo>
                    <a:pt x="4253" y="471"/>
                  </a:lnTo>
                  <a:lnTo>
                    <a:pt x="4218" y="456"/>
                  </a:lnTo>
                  <a:lnTo>
                    <a:pt x="4183" y="443"/>
                  </a:lnTo>
                  <a:lnTo>
                    <a:pt x="4148" y="431"/>
                  </a:lnTo>
                  <a:lnTo>
                    <a:pt x="4112" y="418"/>
                  </a:lnTo>
                  <a:lnTo>
                    <a:pt x="4074" y="409"/>
                  </a:lnTo>
                  <a:lnTo>
                    <a:pt x="4035" y="400"/>
                  </a:lnTo>
                  <a:lnTo>
                    <a:pt x="3996" y="393"/>
                  </a:lnTo>
                  <a:lnTo>
                    <a:pt x="3957" y="387"/>
                  </a:lnTo>
                  <a:lnTo>
                    <a:pt x="3916" y="381"/>
                  </a:lnTo>
                  <a:lnTo>
                    <a:pt x="3874" y="378"/>
                  </a:lnTo>
                  <a:lnTo>
                    <a:pt x="3831" y="376"/>
                  </a:lnTo>
                  <a:lnTo>
                    <a:pt x="3789" y="375"/>
                  </a:lnTo>
                  <a:lnTo>
                    <a:pt x="3789" y="375"/>
                  </a:lnTo>
                  <a:lnTo>
                    <a:pt x="3741" y="376"/>
                  </a:lnTo>
                  <a:lnTo>
                    <a:pt x="3694" y="379"/>
                  </a:lnTo>
                  <a:lnTo>
                    <a:pt x="3649" y="384"/>
                  </a:lnTo>
                  <a:lnTo>
                    <a:pt x="3603" y="390"/>
                  </a:lnTo>
                  <a:lnTo>
                    <a:pt x="3603" y="390"/>
                  </a:lnTo>
                  <a:lnTo>
                    <a:pt x="3593" y="369"/>
                  </a:lnTo>
                  <a:lnTo>
                    <a:pt x="3581" y="348"/>
                  </a:lnTo>
                  <a:lnTo>
                    <a:pt x="3567" y="328"/>
                  </a:lnTo>
                  <a:lnTo>
                    <a:pt x="3554" y="308"/>
                  </a:lnTo>
                  <a:lnTo>
                    <a:pt x="3538" y="289"/>
                  </a:lnTo>
                  <a:lnTo>
                    <a:pt x="3522" y="269"/>
                  </a:lnTo>
                  <a:lnTo>
                    <a:pt x="3505" y="251"/>
                  </a:lnTo>
                  <a:lnTo>
                    <a:pt x="3486" y="233"/>
                  </a:lnTo>
                  <a:lnTo>
                    <a:pt x="3468" y="216"/>
                  </a:lnTo>
                  <a:lnTo>
                    <a:pt x="3446" y="200"/>
                  </a:lnTo>
                  <a:lnTo>
                    <a:pt x="3425" y="183"/>
                  </a:lnTo>
                  <a:lnTo>
                    <a:pt x="3404" y="168"/>
                  </a:lnTo>
                  <a:lnTo>
                    <a:pt x="3380" y="153"/>
                  </a:lnTo>
                  <a:lnTo>
                    <a:pt x="3357" y="138"/>
                  </a:lnTo>
                  <a:lnTo>
                    <a:pt x="3332" y="124"/>
                  </a:lnTo>
                  <a:lnTo>
                    <a:pt x="3308" y="111"/>
                  </a:lnTo>
                  <a:lnTo>
                    <a:pt x="3280" y="99"/>
                  </a:lnTo>
                  <a:lnTo>
                    <a:pt x="3253" y="86"/>
                  </a:lnTo>
                  <a:lnTo>
                    <a:pt x="3226" y="74"/>
                  </a:lnTo>
                  <a:lnTo>
                    <a:pt x="3199" y="64"/>
                  </a:lnTo>
                  <a:lnTo>
                    <a:pt x="3169" y="55"/>
                  </a:lnTo>
                  <a:lnTo>
                    <a:pt x="3140" y="46"/>
                  </a:lnTo>
                  <a:lnTo>
                    <a:pt x="3110" y="37"/>
                  </a:lnTo>
                  <a:lnTo>
                    <a:pt x="3080" y="29"/>
                  </a:lnTo>
                  <a:lnTo>
                    <a:pt x="3048" y="23"/>
                  </a:lnTo>
                  <a:lnTo>
                    <a:pt x="3016" y="17"/>
                  </a:lnTo>
                  <a:lnTo>
                    <a:pt x="2984" y="12"/>
                  </a:lnTo>
                  <a:lnTo>
                    <a:pt x="2951" y="8"/>
                  </a:lnTo>
                  <a:lnTo>
                    <a:pt x="2918" y="5"/>
                  </a:lnTo>
                  <a:lnTo>
                    <a:pt x="2885" y="3"/>
                  </a:lnTo>
                  <a:lnTo>
                    <a:pt x="2850" y="2"/>
                  </a:lnTo>
                  <a:lnTo>
                    <a:pt x="2817" y="0"/>
                  </a:lnTo>
                  <a:lnTo>
                    <a:pt x="2817" y="0"/>
                  </a:lnTo>
                  <a:lnTo>
                    <a:pt x="2764" y="2"/>
                  </a:lnTo>
                  <a:lnTo>
                    <a:pt x="2713" y="5"/>
                  </a:lnTo>
                  <a:lnTo>
                    <a:pt x="2663" y="11"/>
                  </a:lnTo>
                  <a:lnTo>
                    <a:pt x="2615" y="17"/>
                  </a:lnTo>
                  <a:lnTo>
                    <a:pt x="2566" y="28"/>
                  </a:lnTo>
                  <a:lnTo>
                    <a:pt x="2519" y="38"/>
                  </a:lnTo>
                  <a:lnTo>
                    <a:pt x="2474" y="52"/>
                  </a:lnTo>
                  <a:lnTo>
                    <a:pt x="2430" y="65"/>
                  </a:lnTo>
                  <a:lnTo>
                    <a:pt x="2388" y="82"/>
                  </a:lnTo>
                  <a:lnTo>
                    <a:pt x="2347" y="100"/>
                  </a:lnTo>
                  <a:lnTo>
                    <a:pt x="2308" y="120"/>
                  </a:lnTo>
                  <a:lnTo>
                    <a:pt x="2270" y="141"/>
                  </a:lnTo>
                  <a:lnTo>
                    <a:pt x="2234" y="163"/>
                  </a:lnTo>
                  <a:lnTo>
                    <a:pt x="2201" y="188"/>
                  </a:lnTo>
                  <a:lnTo>
                    <a:pt x="2169" y="213"/>
                  </a:lnTo>
                  <a:lnTo>
                    <a:pt x="2141" y="239"/>
                  </a:lnTo>
                  <a:lnTo>
                    <a:pt x="2141" y="239"/>
                  </a:lnTo>
                  <a:lnTo>
                    <a:pt x="2092" y="222"/>
                  </a:lnTo>
                  <a:lnTo>
                    <a:pt x="2042" y="207"/>
                  </a:lnTo>
                  <a:lnTo>
                    <a:pt x="1990" y="195"/>
                  </a:lnTo>
                  <a:lnTo>
                    <a:pt x="1937" y="185"/>
                  </a:lnTo>
                  <a:lnTo>
                    <a:pt x="1882" y="177"/>
                  </a:lnTo>
                  <a:lnTo>
                    <a:pt x="1827" y="171"/>
                  </a:lnTo>
                  <a:lnTo>
                    <a:pt x="1771" y="166"/>
                  </a:lnTo>
                  <a:lnTo>
                    <a:pt x="1713" y="166"/>
                  </a:lnTo>
                  <a:lnTo>
                    <a:pt x="1713" y="166"/>
                  </a:lnTo>
                  <a:lnTo>
                    <a:pt x="1667" y="166"/>
                  </a:lnTo>
                  <a:lnTo>
                    <a:pt x="1620" y="169"/>
                  </a:lnTo>
                  <a:lnTo>
                    <a:pt x="1574" y="172"/>
                  </a:lnTo>
                  <a:lnTo>
                    <a:pt x="1529" y="178"/>
                  </a:lnTo>
                  <a:lnTo>
                    <a:pt x="1485" y="185"/>
                  </a:lnTo>
                  <a:lnTo>
                    <a:pt x="1443" y="194"/>
                  </a:lnTo>
                  <a:lnTo>
                    <a:pt x="1401" y="203"/>
                  </a:lnTo>
                  <a:lnTo>
                    <a:pt x="1360" y="215"/>
                  </a:lnTo>
                  <a:lnTo>
                    <a:pt x="1319" y="227"/>
                  </a:lnTo>
                  <a:lnTo>
                    <a:pt x="1280" y="240"/>
                  </a:lnTo>
                  <a:lnTo>
                    <a:pt x="1242" y="255"/>
                  </a:lnTo>
                  <a:lnTo>
                    <a:pt x="1206" y="272"/>
                  </a:lnTo>
                  <a:lnTo>
                    <a:pt x="1170" y="289"/>
                  </a:lnTo>
                  <a:lnTo>
                    <a:pt x="1135" y="307"/>
                  </a:lnTo>
                  <a:lnTo>
                    <a:pt x="1103" y="326"/>
                  </a:lnTo>
                  <a:lnTo>
                    <a:pt x="1072" y="348"/>
                  </a:lnTo>
                  <a:lnTo>
                    <a:pt x="1042" y="369"/>
                  </a:lnTo>
                  <a:lnTo>
                    <a:pt x="1013" y="391"/>
                  </a:lnTo>
                  <a:lnTo>
                    <a:pt x="986" y="414"/>
                  </a:lnTo>
                  <a:lnTo>
                    <a:pt x="960" y="438"/>
                  </a:lnTo>
                  <a:lnTo>
                    <a:pt x="937" y="464"/>
                  </a:lnTo>
                  <a:lnTo>
                    <a:pt x="915" y="489"/>
                  </a:lnTo>
                  <a:lnTo>
                    <a:pt x="895" y="517"/>
                  </a:lnTo>
                  <a:lnTo>
                    <a:pt x="877" y="544"/>
                  </a:lnTo>
                  <a:lnTo>
                    <a:pt x="860" y="571"/>
                  </a:lnTo>
                  <a:lnTo>
                    <a:pt x="847" y="600"/>
                  </a:lnTo>
                  <a:lnTo>
                    <a:pt x="835" y="630"/>
                  </a:lnTo>
                  <a:lnTo>
                    <a:pt x="824" y="660"/>
                  </a:lnTo>
                  <a:lnTo>
                    <a:pt x="817" y="690"/>
                  </a:lnTo>
                  <a:lnTo>
                    <a:pt x="811" y="720"/>
                  </a:lnTo>
                  <a:lnTo>
                    <a:pt x="808" y="752"/>
                  </a:lnTo>
                  <a:lnTo>
                    <a:pt x="806" y="784"/>
                  </a:lnTo>
                  <a:lnTo>
                    <a:pt x="806" y="784"/>
                  </a:lnTo>
                  <a:lnTo>
                    <a:pt x="806" y="812"/>
                  </a:lnTo>
                  <a:lnTo>
                    <a:pt x="809" y="839"/>
                  </a:lnTo>
                  <a:lnTo>
                    <a:pt x="814" y="868"/>
                  </a:lnTo>
                  <a:lnTo>
                    <a:pt x="821" y="895"/>
                  </a:lnTo>
                  <a:lnTo>
                    <a:pt x="829" y="921"/>
                  </a:lnTo>
                  <a:lnTo>
                    <a:pt x="838" y="948"/>
                  </a:lnTo>
                  <a:lnTo>
                    <a:pt x="850" y="974"/>
                  </a:lnTo>
                  <a:lnTo>
                    <a:pt x="863" y="999"/>
                  </a:lnTo>
                  <a:lnTo>
                    <a:pt x="863" y="999"/>
                  </a:lnTo>
                  <a:lnTo>
                    <a:pt x="833" y="1005"/>
                  </a:lnTo>
                  <a:lnTo>
                    <a:pt x="803" y="1013"/>
                  </a:lnTo>
                  <a:lnTo>
                    <a:pt x="746" y="1028"/>
                  </a:lnTo>
                  <a:lnTo>
                    <a:pt x="717" y="1039"/>
                  </a:lnTo>
                  <a:lnTo>
                    <a:pt x="690" y="1048"/>
                  </a:lnTo>
                  <a:lnTo>
                    <a:pt x="664" y="1058"/>
                  </a:lnTo>
                  <a:lnTo>
                    <a:pt x="638" y="1070"/>
                  </a:lnTo>
                  <a:lnTo>
                    <a:pt x="613" y="1082"/>
                  </a:lnTo>
                  <a:lnTo>
                    <a:pt x="589" y="1094"/>
                  </a:lnTo>
                  <a:lnTo>
                    <a:pt x="565" y="1108"/>
                  </a:lnTo>
                  <a:lnTo>
                    <a:pt x="542" y="1123"/>
                  </a:lnTo>
                  <a:lnTo>
                    <a:pt x="521" y="1137"/>
                  </a:lnTo>
                  <a:lnTo>
                    <a:pt x="500" y="1152"/>
                  </a:lnTo>
                  <a:lnTo>
                    <a:pt x="480" y="1168"/>
                  </a:lnTo>
                  <a:lnTo>
                    <a:pt x="460" y="1185"/>
                  </a:lnTo>
                  <a:lnTo>
                    <a:pt x="442" y="1202"/>
                  </a:lnTo>
                  <a:lnTo>
                    <a:pt x="424" y="1218"/>
                  </a:lnTo>
                  <a:lnTo>
                    <a:pt x="409" y="1236"/>
                  </a:lnTo>
                  <a:lnTo>
                    <a:pt x="392" y="1254"/>
                  </a:lnTo>
                  <a:lnTo>
                    <a:pt x="379" y="1273"/>
                  </a:lnTo>
                  <a:lnTo>
                    <a:pt x="365" y="1292"/>
                  </a:lnTo>
                  <a:lnTo>
                    <a:pt x="353" y="1312"/>
                  </a:lnTo>
                  <a:lnTo>
                    <a:pt x="343" y="1331"/>
                  </a:lnTo>
                  <a:lnTo>
                    <a:pt x="334" y="1353"/>
                  </a:lnTo>
                  <a:lnTo>
                    <a:pt x="324" y="1374"/>
                  </a:lnTo>
                  <a:lnTo>
                    <a:pt x="317" y="1395"/>
                  </a:lnTo>
                  <a:lnTo>
                    <a:pt x="311" y="1416"/>
                  </a:lnTo>
                  <a:lnTo>
                    <a:pt x="306" y="1437"/>
                  </a:lnTo>
                  <a:lnTo>
                    <a:pt x="303" y="1460"/>
                  </a:lnTo>
                  <a:lnTo>
                    <a:pt x="302" y="1481"/>
                  </a:lnTo>
                  <a:lnTo>
                    <a:pt x="300" y="1503"/>
                  </a:lnTo>
                  <a:lnTo>
                    <a:pt x="300" y="1503"/>
                  </a:lnTo>
                  <a:lnTo>
                    <a:pt x="302" y="1537"/>
                  </a:lnTo>
                  <a:lnTo>
                    <a:pt x="306" y="1568"/>
                  </a:lnTo>
                  <a:lnTo>
                    <a:pt x="314" y="1600"/>
                  </a:lnTo>
                  <a:lnTo>
                    <a:pt x="323" y="1630"/>
                  </a:lnTo>
                  <a:lnTo>
                    <a:pt x="323" y="1630"/>
                  </a:lnTo>
                  <a:lnTo>
                    <a:pt x="288" y="1651"/>
                  </a:lnTo>
                  <a:lnTo>
                    <a:pt x="254" y="1672"/>
                  </a:lnTo>
                  <a:lnTo>
                    <a:pt x="220" y="1697"/>
                  </a:lnTo>
                  <a:lnTo>
                    <a:pt x="190" y="1721"/>
                  </a:lnTo>
                  <a:lnTo>
                    <a:pt x="161" y="1746"/>
                  </a:lnTo>
                  <a:lnTo>
                    <a:pt x="134" y="1774"/>
                  </a:lnTo>
                  <a:lnTo>
                    <a:pt x="110" y="1801"/>
                  </a:lnTo>
                  <a:lnTo>
                    <a:pt x="87" y="1829"/>
                  </a:lnTo>
                  <a:lnTo>
                    <a:pt x="68" y="1860"/>
                  </a:lnTo>
                  <a:lnTo>
                    <a:pt x="51" y="1890"/>
                  </a:lnTo>
                  <a:lnTo>
                    <a:pt x="36" y="1921"/>
                  </a:lnTo>
                  <a:lnTo>
                    <a:pt x="23" y="1953"/>
                  </a:lnTo>
                  <a:lnTo>
                    <a:pt x="13" y="1985"/>
                  </a:lnTo>
                  <a:lnTo>
                    <a:pt x="6" y="2018"/>
                  </a:lnTo>
                  <a:lnTo>
                    <a:pt x="1" y="2053"/>
                  </a:lnTo>
                  <a:lnTo>
                    <a:pt x="0" y="2087"/>
                  </a:lnTo>
                  <a:lnTo>
                    <a:pt x="0" y="2087"/>
                  </a:lnTo>
                  <a:lnTo>
                    <a:pt x="1" y="2118"/>
                  </a:lnTo>
                  <a:lnTo>
                    <a:pt x="4" y="2146"/>
                  </a:lnTo>
                  <a:lnTo>
                    <a:pt x="10" y="2176"/>
                  </a:lnTo>
                  <a:lnTo>
                    <a:pt x="18" y="2205"/>
                  </a:lnTo>
                  <a:lnTo>
                    <a:pt x="27" y="2232"/>
                  </a:lnTo>
                  <a:lnTo>
                    <a:pt x="39" y="2261"/>
                  </a:lnTo>
                  <a:lnTo>
                    <a:pt x="53" y="2288"/>
                  </a:lnTo>
                  <a:lnTo>
                    <a:pt x="68" y="2314"/>
                  </a:lnTo>
                  <a:lnTo>
                    <a:pt x="84" y="2339"/>
                  </a:lnTo>
                  <a:lnTo>
                    <a:pt x="104" y="2365"/>
                  </a:lnTo>
                  <a:lnTo>
                    <a:pt x="124" y="2389"/>
                  </a:lnTo>
                  <a:lnTo>
                    <a:pt x="146" y="2413"/>
                  </a:lnTo>
                  <a:lnTo>
                    <a:pt x="170" y="2436"/>
                  </a:lnTo>
                  <a:lnTo>
                    <a:pt x="196" y="2459"/>
                  </a:lnTo>
                  <a:lnTo>
                    <a:pt x="223" y="2480"/>
                  </a:lnTo>
                  <a:lnTo>
                    <a:pt x="251" y="2499"/>
                  </a:lnTo>
                  <a:lnTo>
                    <a:pt x="281" y="2519"/>
                  </a:lnTo>
                  <a:lnTo>
                    <a:pt x="312" y="2537"/>
                  </a:lnTo>
                  <a:lnTo>
                    <a:pt x="344" y="2555"/>
                  </a:lnTo>
                  <a:lnTo>
                    <a:pt x="377" y="2570"/>
                  </a:lnTo>
                  <a:lnTo>
                    <a:pt x="412" y="2585"/>
                  </a:lnTo>
                  <a:lnTo>
                    <a:pt x="448" y="2601"/>
                  </a:lnTo>
                  <a:lnTo>
                    <a:pt x="484" y="2613"/>
                  </a:lnTo>
                  <a:lnTo>
                    <a:pt x="524" y="2625"/>
                  </a:lnTo>
                  <a:lnTo>
                    <a:pt x="561" y="2635"/>
                  </a:lnTo>
                  <a:lnTo>
                    <a:pt x="602" y="2644"/>
                  </a:lnTo>
                  <a:lnTo>
                    <a:pt x="643" y="2652"/>
                  </a:lnTo>
                  <a:lnTo>
                    <a:pt x="684" y="2658"/>
                  </a:lnTo>
                  <a:lnTo>
                    <a:pt x="726" y="2664"/>
                  </a:lnTo>
                  <a:lnTo>
                    <a:pt x="768" y="2667"/>
                  </a:lnTo>
                  <a:lnTo>
                    <a:pt x="812" y="2670"/>
                  </a:lnTo>
                  <a:lnTo>
                    <a:pt x="856" y="2670"/>
                  </a:lnTo>
                  <a:lnTo>
                    <a:pt x="856" y="2670"/>
                  </a:lnTo>
                  <a:lnTo>
                    <a:pt x="915" y="2668"/>
                  </a:lnTo>
                  <a:lnTo>
                    <a:pt x="915" y="2668"/>
                  </a:lnTo>
                  <a:lnTo>
                    <a:pt x="942" y="2682"/>
                  </a:lnTo>
                  <a:lnTo>
                    <a:pt x="969" y="2696"/>
                  </a:lnTo>
                  <a:lnTo>
                    <a:pt x="998" y="2708"/>
                  </a:lnTo>
                  <a:lnTo>
                    <a:pt x="1028" y="2718"/>
                  </a:lnTo>
                  <a:lnTo>
                    <a:pt x="1058" y="2729"/>
                  </a:lnTo>
                  <a:lnTo>
                    <a:pt x="1088" y="2738"/>
                  </a:lnTo>
                  <a:lnTo>
                    <a:pt x="1120" y="2747"/>
                  </a:lnTo>
                  <a:lnTo>
                    <a:pt x="1152" y="2754"/>
                  </a:lnTo>
                  <a:lnTo>
                    <a:pt x="1185" y="2762"/>
                  </a:lnTo>
                  <a:lnTo>
                    <a:pt x="1218" y="2768"/>
                  </a:lnTo>
                  <a:lnTo>
                    <a:pt x="1253" y="2774"/>
                  </a:lnTo>
                  <a:lnTo>
                    <a:pt x="1286" y="2779"/>
                  </a:lnTo>
                  <a:lnTo>
                    <a:pt x="1321" y="2782"/>
                  </a:lnTo>
                  <a:lnTo>
                    <a:pt x="1357" y="2785"/>
                  </a:lnTo>
                  <a:lnTo>
                    <a:pt x="1392" y="2786"/>
                  </a:lnTo>
                  <a:lnTo>
                    <a:pt x="1428" y="2786"/>
                  </a:lnTo>
                  <a:lnTo>
                    <a:pt x="1428" y="2786"/>
                  </a:lnTo>
                  <a:lnTo>
                    <a:pt x="1466" y="2786"/>
                  </a:lnTo>
                  <a:lnTo>
                    <a:pt x="1503" y="2783"/>
                  </a:lnTo>
                  <a:lnTo>
                    <a:pt x="1540" y="2782"/>
                  </a:lnTo>
                  <a:lnTo>
                    <a:pt x="1576" y="2777"/>
                  </a:lnTo>
                  <a:lnTo>
                    <a:pt x="1612" y="2773"/>
                  </a:lnTo>
                  <a:lnTo>
                    <a:pt x="1648" y="2767"/>
                  </a:lnTo>
                  <a:lnTo>
                    <a:pt x="1683" y="2760"/>
                  </a:lnTo>
                  <a:lnTo>
                    <a:pt x="1716" y="2751"/>
                  </a:lnTo>
                  <a:lnTo>
                    <a:pt x="1750" y="2744"/>
                  </a:lnTo>
                  <a:lnTo>
                    <a:pt x="1783" y="2733"/>
                  </a:lnTo>
                  <a:lnTo>
                    <a:pt x="1814" y="2723"/>
                  </a:lnTo>
                  <a:lnTo>
                    <a:pt x="1846" y="2712"/>
                  </a:lnTo>
                  <a:lnTo>
                    <a:pt x="1876" y="2700"/>
                  </a:lnTo>
                  <a:lnTo>
                    <a:pt x="1907" y="2687"/>
                  </a:lnTo>
                  <a:lnTo>
                    <a:pt x="1935" y="2673"/>
                  </a:lnTo>
                  <a:lnTo>
                    <a:pt x="1962" y="2658"/>
                  </a:lnTo>
                  <a:lnTo>
                    <a:pt x="1962" y="2658"/>
                  </a:lnTo>
                  <a:lnTo>
                    <a:pt x="2009" y="2673"/>
                  </a:lnTo>
                  <a:lnTo>
                    <a:pt x="2058" y="2687"/>
                  </a:lnTo>
                  <a:lnTo>
                    <a:pt x="2106" y="2700"/>
                  </a:lnTo>
                  <a:lnTo>
                    <a:pt x="2157" y="2712"/>
                  </a:lnTo>
                  <a:lnTo>
                    <a:pt x="2208" y="2723"/>
                  </a:lnTo>
                  <a:lnTo>
                    <a:pt x="2263" y="2733"/>
                  </a:lnTo>
                  <a:lnTo>
                    <a:pt x="2317" y="2744"/>
                  </a:lnTo>
                  <a:lnTo>
                    <a:pt x="2373" y="2751"/>
                  </a:lnTo>
                  <a:lnTo>
                    <a:pt x="2429" y="2760"/>
                  </a:lnTo>
                  <a:lnTo>
                    <a:pt x="2486" y="2767"/>
                  </a:lnTo>
                  <a:lnTo>
                    <a:pt x="2545" y="2773"/>
                  </a:lnTo>
                  <a:lnTo>
                    <a:pt x="2606" y="2777"/>
                  </a:lnTo>
                  <a:lnTo>
                    <a:pt x="2666" y="2782"/>
                  </a:lnTo>
                  <a:lnTo>
                    <a:pt x="2726" y="2783"/>
                  </a:lnTo>
                  <a:lnTo>
                    <a:pt x="2788" y="2786"/>
                  </a:lnTo>
                  <a:lnTo>
                    <a:pt x="2852" y="2786"/>
                  </a:lnTo>
                  <a:lnTo>
                    <a:pt x="2852" y="2786"/>
                  </a:lnTo>
                  <a:lnTo>
                    <a:pt x="2909" y="2786"/>
                  </a:lnTo>
                  <a:lnTo>
                    <a:pt x="2966" y="2785"/>
                  </a:lnTo>
                  <a:lnTo>
                    <a:pt x="3024" y="2782"/>
                  </a:lnTo>
                  <a:lnTo>
                    <a:pt x="3080" y="2779"/>
                  </a:lnTo>
                  <a:lnTo>
                    <a:pt x="3134" y="2774"/>
                  </a:lnTo>
                  <a:lnTo>
                    <a:pt x="3188" y="2770"/>
                  </a:lnTo>
                  <a:lnTo>
                    <a:pt x="3243" y="2764"/>
                  </a:lnTo>
                  <a:lnTo>
                    <a:pt x="3295" y="2757"/>
                  </a:lnTo>
                  <a:lnTo>
                    <a:pt x="3347" y="2750"/>
                  </a:lnTo>
                  <a:lnTo>
                    <a:pt x="3398" y="2741"/>
                  </a:lnTo>
                  <a:lnTo>
                    <a:pt x="3448" y="2732"/>
                  </a:lnTo>
                  <a:lnTo>
                    <a:pt x="3498" y="2723"/>
                  </a:lnTo>
                  <a:lnTo>
                    <a:pt x="3545" y="2712"/>
                  </a:lnTo>
                  <a:lnTo>
                    <a:pt x="3591" y="2700"/>
                  </a:lnTo>
                  <a:lnTo>
                    <a:pt x="3638" y="2690"/>
                  </a:lnTo>
                  <a:lnTo>
                    <a:pt x="3682" y="2676"/>
                  </a:lnTo>
                  <a:lnTo>
                    <a:pt x="3682" y="2676"/>
                  </a:lnTo>
                  <a:lnTo>
                    <a:pt x="3709" y="2690"/>
                  </a:lnTo>
                  <a:lnTo>
                    <a:pt x="3736" y="2700"/>
                  </a:lnTo>
                  <a:lnTo>
                    <a:pt x="3763" y="2712"/>
                  </a:lnTo>
                  <a:lnTo>
                    <a:pt x="3794" y="2723"/>
                  </a:lnTo>
                  <a:lnTo>
                    <a:pt x="3822" y="2732"/>
                  </a:lnTo>
                  <a:lnTo>
                    <a:pt x="3852" y="2741"/>
                  </a:lnTo>
                  <a:lnTo>
                    <a:pt x="3883" y="2750"/>
                  </a:lnTo>
                  <a:lnTo>
                    <a:pt x="3914" y="2757"/>
                  </a:lnTo>
                  <a:lnTo>
                    <a:pt x="3946" y="2764"/>
                  </a:lnTo>
                  <a:lnTo>
                    <a:pt x="3978" y="2770"/>
                  </a:lnTo>
                  <a:lnTo>
                    <a:pt x="4011" y="2774"/>
                  </a:lnTo>
                  <a:lnTo>
                    <a:pt x="4044" y="2779"/>
                  </a:lnTo>
                  <a:lnTo>
                    <a:pt x="4077" y="2782"/>
                  </a:lnTo>
                  <a:lnTo>
                    <a:pt x="4112" y="2785"/>
                  </a:lnTo>
                  <a:lnTo>
                    <a:pt x="4147" y="2786"/>
                  </a:lnTo>
                  <a:lnTo>
                    <a:pt x="4182" y="2786"/>
                  </a:lnTo>
                  <a:lnTo>
                    <a:pt x="4182" y="2786"/>
                  </a:lnTo>
                  <a:lnTo>
                    <a:pt x="4224" y="2785"/>
                  </a:lnTo>
                  <a:lnTo>
                    <a:pt x="4266" y="2783"/>
                  </a:lnTo>
                  <a:lnTo>
                    <a:pt x="4308" y="2780"/>
                  </a:lnTo>
                  <a:lnTo>
                    <a:pt x="4349" y="2774"/>
                  </a:lnTo>
                  <a:lnTo>
                    <a:pt x="4388" y="2768"/>
                  </a:lnTo>
                  <a:lnTo>
                    <a:pt x="4429" y="2762"/>
                  </a:lnTo>
                  <a:lnTo>
                    <a:pt x="4467" y="2753"/>
                  </a:lnTo>
                  <a:lnTo>
                    <a:pt x="4505" y="2742"/>
                  </a:lnTo>
                  <a:lnTo>
                    <a:pt x="4542" y="2732"/>
                  </a:lnTo>
                  <a:lnTo>
                    <a:pt x="4579" y="2720"/>
                  </a:lnTo>
                  <a:lnTo>
                    <a:pt x="4613" y="2706"/>
                  </a:lnTo>
                  <a:lnTo>
                    <a:pt x="4648" y="2693"/>
                  </a:lnTo>
                  <a:lnTo>
                    <a:pt x="4680" y="2676"/>
                  </a:lnTo>
                  <a:lnTo>
                    <a:pt x="4713" y="2661"/>
                  </a:lnTo>
                  <a:lnTo>
                    <a:pt x="4743" y="2643"/>
                  </a:lnTo>
                  <a:lnTo>
                    <a:pt x="4772" y="2625"/>
                  </a:lnTo>
                  <a:lnTo>
                    <a:pt x="4801" y="2605"/>
                  </a:lnTo>
                  <a:lnTo>
                    <a:pt x="4828" y="2585"/>
                  </a:lnTo>
                  <a:lnTo>
                    <a:pt x="4853" y="2564"/>
                  </a:lnTo>
                  <a:lnTo>
                    <a:pt x="4878" y="2543"/>
                  </a:lnTo>
                  <a:lnTo>
                    <a:pt x="4900" y="2521"/>
                  </a:lnTo>
                  <a:lnTo>
                    <a:pt x="4920" y="2498"/>
                  </a:lnTo>
                  <a:lnTo>
                    <a:pt x="4939" y="2474"/>
                  </a:lnTo>
                  <a:lnTo>
                    <a:pt x="4958" y="2448"/>
                  </a:lnTo>
                  <a:lnTo>
                    <a:pt x="4974" y="2424"/>
                  </a:lnTo>
                  <a:lnTo>
                    <a:pt x="4989" y="2398"/>
                  </a:lnTo>
                  <a:lnTo>
                    <a:pt x="5001" y="2371"/>
                  </a:lnTo>
                  <a:lnTo>
                    <a:pt x="5012" y="2344"/>
                  </a:lnTo>
                  <a:lnTo>
                    <a:pt x="5021" y="2317"/>
                  </a:lnTo>
                  <a:lnTo>
                    <a:pt x="5028" y="2290"/>
                  </a:lnTo>
                  <a:lnTo>
                    <a:pt x="5033" y="2261"/>
                  </a:lnTo>
                  <a:lnTo>
                    <a:pt x="5036" y="2232"/>
                  </a:lnTo>
                  <a:lnTo>
                    <a:pt x="5036" y="2232"/>
                  </a:lnTo>
                  <a:lnTo>
                    <a:pt x="5087" y="2213"/>
                  </a:lnTo>
                  <a:lnTo>
                    <a:pt x="5136" y="2192"/>
                  </a:lnTo>
                  <a:lnTo>
                    <a:pt x="5182" y="2167"/>
                  </a:lnTo>
                  <a:lnTo>
                    <a:pt x="5226" y="2142"/>
                  </a:lnTo>
                  <a:lnTo>
                    <a:pt x="5267" y="2115"/>
                  </a:lnTo>
                  <a:lnTo>
                    <a:pt x="5305" y="2084"/>
                  </a:lnTo>
                  <a:lnTo>
                    <a:pt x="5341" y="2054"/>
                  </a:lnTo>
                  <a:lnTo>
                    <a:pt x="5373" y="2021"/>
                  </a:lnTo>
                  <a:lnTo>
                    <a:pt x="5401" y="1986"/>
                  </a:lnTo>
                  <a:lnTo>
                    <a:pt x="5427" y="1952"/>
                  </a:lnTo>
                  <a:lnTo>
                    <a:pt x="5439" y="1932"/>
                  </a:lnTo>
                  <a:lnTo>
                    <a:pt x="5450" y="1914"/>
                  </a:lnTo>
                  <a:lnTo>
                    <a:pt x="5459" y="1896"/>
                  </a:lnTo>
                  <a:lnTo>
                    <a:pt x="5468" y="1876"/>
                  </a:lnTo>
                  <a:lnTo>
                    <a:pt x="5475" y="1857"/>
                  </a:lnTo>
                  <a:lnTo>
                    <a:pt x="5483" y="1837"/>
                  </a:lnTo>
                  <a:lnTo>
                    <a:pt x="5487" y="1816"/>
                  </a:lnTo>
                  <a:lnTo>
                    <a:pt x="5493" y="1796"/>
                  </a:lnTo>
                  <a:lnTo>
                    <a:pt x="5496" y="1775"/>
                  </a:lnTo>
                  <a:lnTo>
                    <a:pt x="5499" y="1755"/>
                  </a:lnTo>
                  <a:lnTo>
                    <a:pt x="5501" y="1734"/>
                  </a:lnTo>
                  <a:lnTo>
                    <a:pt x="5501" y="1713"/>
                  </a:lnTo>
                  <a:lnTo>
                    <a:pt x="5501" y="1713"/>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36" name="Freeform 7"/>
            <p:cNvSpPr>
              <a:spLocks/>
            </p:cNvSpPr>
            <p:nvPr/>
          </p:nvSpPr>
          <p:spPr bwMode="auto">
            <a:xfrm>
              <a:off x="6856412" y="990600"/>
              <a:ext cx="941658" cy="873261"/>
            </a:xfrm>
            <a:custGeom>
              <a:avLst/>
              <a:gdLst/>
              <a:ahLst/>
              <a:cxnLst>
                <a:cxn ang="0">
                  <a:pos x="5314" y="2199"/>
                </a:cxn>
                <a:cxn ang="0">
                  <a:pos x="5250" y="1992"/>
                </a:cxn>
                <a:cxn ang="0">
                  <a:pos x="5143" y="1808"/>
                </a:cxn>
                <a:cxn ang="0">
                  <a:pos x="4999" y="1654"/>
                </a:cxn>
                <a:cxn ang="0">
                  <a:pos x="4972" y="1438"/>
                </a:cxn>
                <a:cxn ang="0">
                  <a:pos x="4949" y="1205"/>
                </a:cxn>
                <a:cxn ang="0">
                  <a:pos x="4833" y="888"/>
                </a:cxn>
                <a:cxn ang="0">
                  <a:pos x="4553" y="548"/>
                </a:cxn>
                <a:cxn ang="0">
                  <a:pos x="4162" y="337"/>
                </a:cxn>
                <a:cxn ang="0">
                  <a:pos x="3937" y="291"/>
                </a:cxn>
                <a:cxn ang="0">
                  <a:pos x="3726" y="288"/>
                </a:cxn>
                <a:cxn ang="0">
                  <a:pos x="3490" y="333"/>
                </a:cxn>
                <a:cxn ang="0">
                  <a:pos x="3309" y="341"/>
                </a:cxn>
                <a:cxn ang="0">
                  <a:pos x="3127" y="191"/>
                </a:cxn>
                <a:cxn ang="0">
                  <a:pos x="2915" y="80"/>
                </a:cxn>
                <a:cxn ang="0">
                  <a:pos x="2679" y="15"/>
                </a:cxn>
                <a:cxn ang="0">
                  <a:pos x="2445" y="1"/>
                </a:cxn>
                <a:cxn ang="0">
                  <a:pos x="2094" y="71"/>
                </a:cxn>
                <a:cxn ang="0">
                  <a:pos x="1790" y="238"/>
                </a:cxn>
                <a:cxn ang="0">
                  <a:pos x="1551" y="485"/>
                </a:cxn>
                <a:cxn ang="0">
                  <a:pos x="1410" y="754"/>
                </a:cxn>
                <a:cxn ang="0">
                  <a:pos x="1153" y="724"/>
                </a:cxn>
                <a:cxn ang="0">
                  <a:pos x="948" y="742"/>
                </a:cxn>
                <a:cxn ang="0">
                  <a:pos x="653" y="839"/>
                </a:cxn>
                <a:cxn ang="0">
                  <a:pos x="299" y="1102"/>
                </a:cxn>
                <a:cxn ang="0">
                  <a:pos x="70" y="1480"/>
                </a:cxn>
                <a:cxn ang="0">
                  <a:pos x="10" y="1730"/>
                </a:cxn>
                <a:cxn ang="0">
                  <a:pos x="1" y="1939"/>
                </a:cxn>
                <a:cxn ang="0">
                  <a:pos x="39" y="2176"/>
                </a:cxn>
                <a:cxn ang="0">
                  <a:pos x="123" y="2395"/>
                </a:cxn>
                <a:cxn ang="0">
                  <a:pos x="248" y="2591"/>
                </a:cxn>
                <a:cxn ang="0">
                  <a:pos x="348" y="2749"/>
                </a:cxn>
                <a:cxn ang="0">
                  <a:pos x="249" y="3017"/>
                </a:cxn>
                <a:cxn ang="0">
                  <a:pos x="220" y="3275"/>
                </a:cxn>
                <a:cxn ang="0">
                  <a:pos x="244" y="3507"/>
                </a:cxn>
                <a:cxn ang="0">
                  <a:pos x="359" y="3824"/>
                </a:cxn>
                <a:cxn ang="0">
                  <a:pos x="640" y="4164"/>
                </a:cxn>
                <a:cxn ang="0">
                  <a:pos x="1031" y="4376"/>
                </a:cxn>
                <a:cxn ang="0">
                  <a:pos x="1256" y="4422"/>
                </a:cxn>
                <a:cxn ang="0">
                  <a:pos x="1458" y="4425"/>
                </a:cxn>
                <a:cxn ang="0">
                  <a:pos x="1605" y="4634"/>
                </a:cxn>
                <a:cxn ang="0">
                  <a:pos x="1803" y="4797"/>
                </a:cxn>
                <a:cxn ang="0">
                  <a:pos x="2040" y="4903"/>
                </a:cxn>
                <a:cxn ang="0">
                  <a:pos x="2306" y="4941"/>
                </a:cxn>
                <a:cxn ang="0">
                  <a:pos x="2497" y="4922"/>
                </a:cxn>
                <a:cxn ang="0">
                  <a:pos x="2699" y="4856"/>
                </a:cxn>
                <a:cxn ang="0">
                  <a:pos x="2880" y="4749"/>
                </a:cxn>
                <a:cxn ang="0">
                  <a:pos x="3048" y="4586"/>
                </a:cxn>
                <a:cxn ang="0">
                  <a:pos x="3329" y="4709"/>
                </a:cxn>
                <a:cxn ang="0">
                  <a:pos x="3644" y="4752"/>
                </a:cxn>
                <a:cxn ang="0">
                  <a:pos x="3849" y="4735"/>
                </a:cxn>
                <a:cxn ang="0">
                  <a:pos x="4144" y="4638"/>
                </a:cxn>
                <a:cxn ang="0">
                  <a:pos x="4498" y="4374"/>
                </a:cxn>
                <a:cxn ang="0">
                  <a:pos x="4727" y="3996"/>
                </a:cxn>
                <a:cxn ang="0">
                  <a:pos x="4787" y="3746"/>
                </a:cxn>
                <a:cxn ang="0">
                  <a:pos x="4793" y="3505"/>
                </a:cxn>
                <a:cxn ang="0">
                  <a:pos x="4771" y="3223"/>
                </a:cxn>
                <a:cxn ang="0">
                  <a:pos x="5003" y="3076"/>
                </a:cxn>
                <a:cxn ang="0">
                  <a:pos x="5182" y="2869"/>
                </a:cxn>
                <a:cxn ang="0">
                  <a:pos x="5295" y="2616"/>
                </a:cxn>
                <a:cxn ang="0">
                  <a:pos x="5328" y="2366"/>
                </a:cxn>
              </a:cxnLst>
              <a:rect l="0" t="0" r="r" b="b"/>
              <a:pathLst>
                <a:path w="5328" h="4941">
                  <a:moveTo>
                    <a:pt x="5328" y="2366"/>
                  </a:moveTo>
                  <a:lnTo>
                    <a:pt x="5328" y="2366"/>
                  </a:lnTo>
                  <a:lnTo>
                    <a:pt x="5328" y="2338"/>
                  </a:lnTo>
                  <a:lnTo>
                    <a:pt x="5327" y="2310"/>
                  </a:lnTo>
                  <a:lnTo>
                    <a:pt x="5324" y="2281"/>
                  </a:lnTo>
                  <a:lnTo>
                    <a:pt x="5321" y="2254"/>
                  </a:lnTo>
                  <a:lnTo>
                    <a:pt x="5317" y="2226"/>
                  </a:lnTo>
                  <a:lnTo>
                    <a:pt x="5314" y="2199"/>
                  </a:lnTo>
                  <a:lnTo>
                    <a:pt x="5308" y="2172"/>
                  </a:lnTo>
                  <a:lnTo>
                    <a:pt x="5302" y="2146"/>
                  </a:lnTo>
                  <a:lnTo>
                    <a:pt x="5295" y="2119"/>
                  </a:lnTo>
                  <a:lnTo>
                    <a:pt x="5288" y="2093"/>
                  </a:lnTo>
                  <a:lnTo>
                    <a:pt x="5280" y="2067"/>
                  </a:lnTo>
                  <a:lnTo>
                    <a:pt x="5270" y="2042"/>
                  </a:lnTo>
                  <a:lnTo>
                    <a:pt x="5261" y="2016"/>
                  </a:lnTo>
                  <a:lnTo>
                    <a:pt x="5250" y="1992"/>
                  </a:lnTo>
                  <a:lnTo>
                    <a:pt x="5240" y="1968"/>
                  </a:lnTo>
                  <a:lnTo>
                    <a:pt x="5228" y="1943"/>
                  </a:lnTo>
                  <a:lnTo>
                    <a:pt x="5215" y="1920"/>
                  </a:lnTo>
                  <a:lnTo>
                    <a:pt x="5202" y="1896"/>
                  </a:lnTo>
                  <a:lnTo>
                    <a:pt x="5188" y="1874"/>
                  </a:lnTo>
                  <a:lnTo>
                    <a:pt x="5174" y="1851"/>
                  </a:lnTo>
                  <a:lnTo>
                    <a:pt x="5160" y="1829"/>
                  </a:lnTo>
                  <a:lnTo>
                    <a:pt x="5143" y="1808"/>
                  </a:lnTo>
                  <a:lnTo>
                    <a:pt x="5128" y="1787"/>
                  </a:lnTo>
                  <a:lnTo>
                    <a:pt x="5111" y="1767"/>
                  </a:lnTo>
                  <a:lnTo>
                    <a:pt x="5094" y="1747"/>
                  </a:lnTo>
                  <a:lnTo>
                    <a:pt x="5076" y="1727"/>
                  </a:lnTo>
                  <a:lnTo>
                    <a:pt x="5057" y="1708"/>
                  </a:lnTo>
                  <a:lnTo>
                    <a:pt x="5038" y="1689"/>
                  </a:lnTo>
                  <a:lnTo>
                    <a:pt x="5019" y="1671"/>
                  </a:lnTo>
                  <a:lnTo>
                    <a:pt x="4999" y="1654"/>
                  </a:lnTo>
                  <a:lnTo>
                    <a:pt x="4979" y="1637"/>
                  </a:lnTo>
                  <a:lnTo>
                    <a:pt x="4958" y="1621"/>
                  </a:lnTo>
                  <a:lnTo>
                    <a:pt x="4958" y="1621"/>
                  </a:lnTo>
                  <a:lnTo>
                    <a:pt x="4964" y="1576"/>
                  </a:lnTo>
                  <a:lnTo>
                    <a:pt x="4969" y="1530"/>
                  </a:lnTo>
                  <a:lnTo>
                    <a:pt x="4971" y="1484"/>
                  </a:lnTo>
                  <a:lnTo>
                    <a:pt x="4972" y="1438"/>
                  </a:lnTo>
                  <a:lnTo>
                    <a:pt x="4972" y="1438"/>
                  </a:lnTo>
                  <a:lnTo>
                    <a:pt x="4972" y="1407"/>
                  </a:lnTo>
                  <a:lnTo>
                    <a:pt x="4971" y="1378"/>
                  </a:lnTo>
                  <a:lnTo>
                    <a:pt x="4969" y="1348"/>
                  </a:lnTo>
                  <a:lnTo>
                    <a:pt x="4966" y="1320"/>
                  </a:lnTo>
                  <a:lnTo>
                    <a:pt x="4963" y="1291"/>
                  </a:lnTo>
                  <a:lnTo>
                    <a:pt x="4959" y="1262"/>
                  </a:lnTo>
                  <a:lnTo>
                    <a:pt x="4955" y="1233"/>
                  </a:lnTo>
                  <a:lnTo>
                    <a:pt x="4949" y="1205"/>
                  </a:lnTo>
                  <a:lnTo>
                    <a:pt x="4943" y="1178"/>
                  </a:lnTo>
                  <a:lnTo>
                    <a:pt x="4936" y="1149"/>
                  </a:lnTo>
                  <a:lnTo>
                    <a:pt x="4929" y="1122"/>
                  </a:lnTo>
                  <a:lnTo>
                    <a:pt x="4921" y="1094"/>
                  </a:lnTo>
                  <a:lnTo>
                    <a:pt x="4903" y="1041"/>
                  </a:lnTo>
                  <a:lnTo>
                    <a:pt x="4882" y="989"/>
                  </a:lnTo>
                  <a:lnTo>
                    <a:pt x="4859" y="937"/>
                  </a:lnTo>
                  <a:lnTo>
                    <a:pt x="4833" y="888"/>
                  </a:lnTo>
                  <a:lnTo>
                    <a:pt x="4806" y="840"/>
                  </a:lnTo>
                  <a:lnTo>
                    <a:pt x="4776" y="793"/>
                  </a:lnTo>
                  <a:lnTo>
                    <a:pt x="4744" y="748"/>
                  </a:lnTo>
                  <a:lnTo>
                    <a:pt x="4710" y="704"/>
                  </a:lnTo>
                  <a:lnTo>
                    <a:pt x="4673" y="662"/>
                  </a:lnTo>
                  <a:lnTo>
                    <a:pt x="4636" y="622"/>
                  </a:lnTo>
                  <a:lnTo>
                    <a:pt x="4595" y="584"/>
                  </a:lnTo>
                  <a:lnTo>
                    <a:pt x="4553" y="548"/>
                  </a:lnTo>
                  <a:lnTo>
                    <a:pt x="4510" y="513"/>
                  </a:lnTo>
                  <a:lnTo>
                    <a:pt x="4465" y="482"/>
                  </a:lnTo>
                  <a:lnTo>
                    <a:pt x="4418" y="451"/>
                  </a:lnTo>
                  <a:lnTo>
                    <a:pt x="4369" y="424"/>
                  </a:lnTo>
                  <a:lnTo>
                    <a:pt x="4320" y="398"/>
                  </a:lnTo>
                  <a:lnTo>
                    <a:pt x="4268" y="376"/>
                  </a:lnTo>
                  <a:lnTo>
                    <a:pt x="4216" y="354"/>
                  </a:lnTo>
                  <a:lnTo>
                    <a:pt x="4162" y="337"/>
                  </a:lnTo>
                  <a:lnTo>
                    <a:pt x="4135" y="329"/>
                  </a:lnTo>
                  <a:lnTo>
                    <a:pt x="4108" y="320"/>
                  </a:lnTo>
                  <a:lnTo>
                    <a:pt x="4080" y="314"/>
                  </a:lnTo>
                  <a:lnTo>
                    <a:pt x="4053" y="309"/>
                  </a:lnTo>
                  <a:lnTo>
                    <a:pt x="4024" y="303"/>
                  </a:lnTo>
                  <a:lnTo>
                    <a:pt x="3995" y="298"/>
                  </a:lnTo>
                  <a:lnTo>
                    <a:pt x="3967" y="294"/>
                  </a:lnTo>
                  <a:lnTo>
                    <a:pt x="3937" y="291"/>
                  </a:lnTo>
                  <a:lnTo>
                    <a:pt x="3909" y="288"/>
                  </a:lnTo>
                  <a:lnTo>
                    <a:pt x="3879" y="286"/>
                  </a:lnTo>
                  <a:lnTo>
                    <a:pt x="3850" y="285"/>
                  </a:lnTo>
                  <a:lnTo>
                    <a:pt x="3819" y="285"/>
                  </a:lnTo>
                  <a:lnTo>
                    <a:pt x="3819" y="285"/>
                  </a:lnTo>
                  <a:lnTo>
                    <a:pt x="3789" y="285"/>
                  </a:lnTo>
                  <a:lnTo>
                    <a:pt x="3757" y="286"/>
                  </a:lnTo>
                  <a:lnTo>
                    <a:pt x="3726" y="288"/>
                  </a:lnTo>
                  <a:lnTo>
                    <a:pt x="3696" y="291"/>
                  </a:lnTo>
                  <a:lnTo>
                    <a:pt x="3666" y="294"/>
                  </a:lnTo>
                  <a:lnTo>
                    <a:pt x="3636" y="299"/>
                  </a:lnTo>
                  <a:lnTo>
                    <a:pt x="3606" y="305"/>
                  </a:lnTo>
                  <a:lnTo>
                    <a:pt x="3577" y="311"/>
                  </a:lnTo>
                  <a:lnTo>
                    <a:pt x="3547" y="317"/>
                  </a:lnTo>
                  <a:lnTo>
                    <a:pt x="3518" y="325"/>
                  </a:lnTo>
                  <a:lnTo>
                    <a:pt x="3490" y="333"/>
                  </a:lnTo>
                  <a:lnTo>
                    <a:pt x="3461" y="341"/>
                  </a:lnTo>
                  <a:lnTo>
                    <a:pt x="3433" y="351"/>
                  </a:lnTo>
                  <a:lnTo>
                    <a:pt x="3405" y="362"/>
                  </a:lnTo>
                  <a:lnTo>
                    <a:pt x="3378" y="373"/>
                  </a:lnTo>
                  <a:lnTo>
                    <a:pt x="3351" y="384"/>
                  </a:lnTo>
                  <a:lnTo>
                    <a:pt x="3351" y="384"/>
                  </a:lnTo>
                  <a:lnTo>
                    <a:pt x="3331" y="363"/>
                  </a:lnTo>
                  <a:lnTo>
                    <a:pt x="3309" y="341"/>
                  </a:lnTo>
                  <a:lnTo>
                    <a:pt x="3288" y="320"/>
                  </a:lnTo>
                  <a:lnTo>
                    <a:pt x="3267" y="300"/>
                  </a:lnTo>
                  <a:lnTo>
                    <a:pt x="3245" y="280"/>
                  </a:lnTo>
                  <a:lnTo>
                    <a:pt x="3222" y="261"/>
                  </a:lnTo>
                  <a:lnTo>
                    <a:pt x="3199" y="243"/>
                  </a:lnTo>
                  <a:lnTo>
                    <a:pt x="3175" y="225"/>
                  </a:lnTo>
                  <a:lnTo>
                    <a:pt x="3152" y="207"/>
                  </a:lnTo>
                  <a:lnTo>
                    <a:pt x="3127" y="191"/>
                  </a:lnTo>
                  <a:lnTo>
                    <a:pt x="3101" y="174"/>
                  </a:lnTo>
                  <a:lnTo>
                    <a:pt x="3076" y="159"/>
                  </a:lnTo>
                  <a:lnTo>
                    <a:pt x="3050" y="145"/>
                  </a:lnTo>
                  <a:lnTo>
                    <a:pt x="3023" y="129"/>
                  </a:lnTo>
                  <a:lnTo>
                    <a:pt x="2997" y="117"/>
                  </a:lnTo>
                  <a:lnTo>
                    <a:pt x="2970" y="104"/>
                  </a:lnTo>
                  <a:lnTo>
                    <a:pt x="2942" y="92"/>
                  </a:lnTo>
                  <a:lnTo>
                    <a:pt x="2915" y="80"/>
                  </a:lnTo>
                  <a:lnTo>
                    <a:pt x="2887" y="69"/>
                  </a:lnTo>
                  <a:lnTo>
                    <a:pt x="2857" y="59"/>
                  </a:lnTo>
                  <a:lnTo>
                    <a:pt x="2829" y="51"/>
                  </a:lnTo>
                  <a:lnTo>
                    <a:pt x="2800" y="41"/>
                  </a:lnTo>
                  <a:lnTo>
                    <a:pt x="2770" y="34"/>
                  </a:lnTo>
                  <a:lnTo>
                    <a:pt x="2739" y="27"/>
                  </a:lnTo>
                  <a:lnTo>
                    <a:pt x="2710" y="21"/>
                  </a:lnTo>
                  <a:lnTo>
                    <a:pt x="2679" y="15"/>
                  </a:lnTo>
                  <a:lnTo>
                    <a:pt x="2649" y="11"/>
                  </a:lnTo>
                  <a:lnTo>
                    <a:pt x="2618" y="7"/>
                  </a:lnTo>
                  <a:lnTo>
                    <a:pt x="2586" y="3"/>
                  </a:lnTo>
                  <a:lnTo>
                    <a:pt x="2555" y="1"/>
                  </a:lnTo>
                  <a:lnTo>
                    <a:pt x="2523" y="0"/>
                  </a:lnTo>
                  <a:lnTo>
                    <a:pt x="2491" y="0"/>
                  </a:lnTo>
                  <a:lnTo>
                    <a:pt x="2491" y="0"/>
                  </a:lnTo>
                  <a:lnTo>
                    <a:pt x="2445" y="1"/>
                  </a:lnTo>
                  <a:lnTo>
                    <a:pt x="2399" y="3"/>
                  </a:lnTo>
                  <a:lnTo>
                    <a:pt x="2354" y="8"/>
                  </a:lnTo>
                  <a:lnTo>
                    <a:pt x="2310" y="14"/>
                  </a:lnTo>
                  <a:lnTo>
                    <a:pt x="2265" y="22"/>
                  </a:lnTo>
                  <a:lnTo>
                    <a:pt x="2221" y="32"/>
                  </a:lnTo>
                  <a:lnTo>
                    <a:pt x="2178" y="44"/>
                  </a:lnTo>
                  <a:lnTo>
                    <a:pt x="2135" y="55"/>
                  </a:lnTo>
                  <a:lnTo>
                    <a:pt x="2094" y="71"/>
                  </a:lnTo>
                  <a:lnTo>
                    <a:pt x="2053" y="86"/>
                  </a:lnTo>
                  <a:lnTo>
                    <a:pt x="2013" y="104"/>
                  </a:lnTo>
                  <a:lnTo>
                    <a:pt x="1974" y="122"/>
                  </a:lnTo>
                  <a:lnTo>
                    <a:pt x="1935" y="142"/>
                  </a:lnTo>
                  <a:lnTo>
                    <a:pt x="1897" y="165"/>
                  </a:lnTo>
                  <a:lnTo>
                    <a:pt x="1861" y="187"/>
                  </a:lnTo>
                  <a:lnTo>
                    <a:pt x="1826" y="212"/>
                  </a:lnTo>
                  <a:lnTo>
                    <a:pt x="1790" y="238"/>
                  </a:lnTo>
                  <a:lnTo>
                    <a:pt x="1757" y="264"/>
                  </a:lnTo>
                  <a:lnTo>
                    <a:pt x="1724" y="292"/>
                  </a:lnTo>
                  <a:lnTo>
                    <a:pt x="1693" y="321"/>
                  </a:lnTo>
                  <a:lnTo>
                    <a:pt x="1662" y="352"/>
                  </a:lnTo>
                  <a:lnTo>
                    <a:pt x="1632" y="384"/>
                  </a:lnTo>
                  <a:lnTo>
                    <a:pt x="1604" y="417"/>
                  </a:lnTo>
                  <a:lnTo>
                    <a:pt x="1577" y="450"/>
                  </a:lnTo>
                  <a:lnTo>
                    <a:pt x="1551" y="485"/>
                  </a:lnTo>
                  <a:lnTo>
                    <a:pt x="1528" y="521"/>
                  </a:lnTo>
                  <a:lnTo>
                    <a:pt x="1504" y="557"/>
                  </a:lnTo>
                  <a:lnTo>
                    <a:pt x="1483" y="595"/>
                  </a:lnTo>
                  <a:lnTo>
                    <a:pt x="1462" y="634"/>
                  </a:lnTo>
                  <a:lnTo>
                    <a:pt x="1443" y="672"/>
                  </a:lnTo>
                  <a:lnTo>
                    <a:pt x="1425" y="712"/>
                  </a:lnTo>
                  <a:lnTo>
                    <a:pt x="1410" y="754"/>
                  </a:lnTo>
                  <a:lnTo>
                    <a:pt x="1410" y="754"/>
                  </a:lnTo>
                  <a:lnTo>
                    <a:pt x="1378" y="747"/>
                  </a:lnTo>
                  <a:lnTo>
                    <a:pt x="1347" y="741"/>
                  </a:lnTo>
                  <a:lnTo>
                    <a:pt x="1316" y="736"/>
                  </a:lnTo>
                  <a:lnTo>
                    <a:pt x="1284" y="731"/>
                  </a:lnTo>
                  <a:lnTo>
                    <a:pt x="1251" y="729"/>
                  </a:lnTo>
                  <a:lnTo>
                    <a:pt x="1219" y="727"/>
                  </a:lnTo>
                  <a:lnTo>
                    <a:pt x="1186" y="725"/>
                  </a:lnTo>
                  <a:lnTo>
                    <a:pt x="1153" y="724"/>
                  </a:lnTo>
                  <a:lnTo>
                    <a:pt x="1153" y="724"/>
                  </a:lnTo>
                  <a:lnTo>
                    <a:pt x="1123" y="724"/>
                  </a:lnTo>
                  <a:lnTo>
                    <a:pt x="1093" y="725"/>
                  </a:lnTo>
                  <a:lnTo>
                    <a:pt x="1064" y="728"/>
                  </a:lnTo>
                  <a:lnTo>
                    <a:pt x="1035" y="730"/>
                  </a:lnTo>
                  <a:lnTo>
                    <a:pt x="1006" y="734"/>
                  </a:lnTo>
                  <a:lnTo>
                    <a:pt x="978" y="737"/>
                  </a:lnTo>
                  <a:lnTo>
                    <a:pt x="948" y="742"/>
                  </a:lnTo>
                  <a:lnTo>
                    <a:pt x="920" y="748"/>
                  </a:lnTo>
                  <a:lnTo>
                    <a:pt x="893" y="754"/>
                  </a:lnTo>
                  <a:lnTo>
                    <a:pt x="865" y="761"/>
                  </a:lnTo>
                  <a:lnTo>
                    <a:pt x="838" y="768"/>
                  </a:lnTo>
                  <a:lnTo>
                    <a:pt x="810" y="776"/>
                  </a:lnTo>
                  <a:lnTo>
                    <a:pt x="756" y="795"/>
                  </a:lnTo>
                  <a:lnTo>
                    <a:pt x="704" y="815"/>
                  </a:lnTo>
                  <a:lnTo>
                    <a:pt x="653" y="839"/>
                  </a:lnTo>
                  <a:lnTo>
                    <a:pt x="603" y="863"/>
                  </a:lnTo>
                  <a:lnTo>
                    <a:pt x="555" y="892"/>
                  </a:lnTo>
                  <a:lnTo>
                    <a:pt x="508" y="921"/>
                  </a:lnTo>
                  <a:lnTo>
                    <a:pt x="463" y="954"/>
                  </a:lnTo>
                  <a:lnTo>
                    <a:pt x="419" y="988"/>
                  </a:lnTo>
                  <a:lnTo>
                    <a:pt x="378" y="1023"/>
                  </a:lnTo>
                  <a:lnTo>
                    <a:pt x="338" y="1062"/>
                  </a:lnTo>
                  <a:lnTo>
                    <a:pt x="299" y="1102"/>
                  </a:lnTo>
                  <a:lnTo>
                    <a:pt x="263" y="1144"/>
                  </a:lnTo>
                  <a:lnTo>
                    <a:pt x="229" y="1187"/>
                  </a:lnTo>
                  <a:lnTo>
                    <a:pt x="197" y="1233"/>
                  </a:lnTo>
                  <a:lnTo>
                    <a:pt x="167" y="1279"/>
                  </a:lnTo>
                  <a:lnTo>
                    <a:pt x="139" y="1327"/>
                  </a:lnTo>
                  <a:lnTo>
                    <a:pt x="113" y="1378"/>
                  </a:lnTo>
                  <a:lnTo>
                    <a:pt x="91" y="1429"/>
                  </a:lnTo>
                  <a:lnTo>
                    <a:pt x="70" y="1480"/>
                  </a:lnTo>
                  <a:lnTo>
                    <a:pt x="52" y="1535"/>
                  </a:lnTo>
                  <a:lnTo>
                    <a:pt x="44" y="1562"/>
                  </a:lnTo>
                  <a:lnTo>
                    <a:pt x="37" y="1589"/>
                  </a:lnTo>
                  <a:lnTo>
                    <a:pt x="30" y="1617"/>
                  </a:lnTo>
                  <a:lnTo>
                    <a:pt x="24" y="1645"/>
                  </a:lnTo>
                  <a:lnTo>
                    <a:pt x="18" y="1674"/>
                  </a:lnTo>
                  <a:lnTo>
                    <a:pt x="13" y="1702"/>
                  </a:lnTo>
                  <a:lnTo>
                    <a:pt x="10" y="1730"/>
                  </a:lnTo>
                  <a:lnTo>
                    <a:pt x="6" y="1760"/>
                  </a:lnTo>
                  <a:lnTo>
                    <a:pt x="4" y="1789"/>
                  </a:lnTo>
                  <a:lnTo>
                    <a:pt x="1" y="1818"/>
                  </a:lnTo>
                  <a:lnTo>
                    <a:pt x="0" y="1848"/>
                  </a:lnTo>
                  <a:lnTo>
                    <a:pt x="0" y="1877"/>
                  </a:lnTo>
                  <a:lnTo>
                    <a:pt x="0" y="1877"/>
                  </a:lnTo>
                  <a:lnTo>
                    <a:pt x="0" y="1908"/>
                  </a:lnTo>
                  <a:lnTo>
                    <a:pt x="1" y="1939"/>
                  </a:lnTo>
                  <a:lnTo>
                    <a:pt x="4" y="1969"/>
                  </a:lnTo>
                  <a:lnTo>
                    <a:pt x="6" y="2000"/>
                  </a:lnTo>
                  <a:lnTo>
                    <a:pt x="10" y="2030"/>
                  </a:lnTo>
                  <a:lnTo>
                    <a:pt x="14" y="2060"/>
                  </a:lnTo>
                  <a:lnTo>
                    <a:pt x="19" y="2089"/>
                  </a:lnTo>
                  <a:lnTo>
                    <a:pt x="25" y="2119"/>
                  </a:lnTo>
                  <a:lnTo>
                    <a:pt x="32" y="2148"/>
                  </a:lnTo>
                  <a:lnTo>
                    <a:pt x="39" y="2176"/>
                  </a:lnTo>
                  <a:lnTo>
                    <a:pt x="47" y="2205"/>
                  </a:lnTo>
                  <a:lnTo>
                    <a:pt x="56" y="2233"/>
                  </a:lnTo>
                  <a:lnTo>
                    <a:pt x="65" y="2261"/>
                  </a:lnTo>
                  <a:lnTo>
                    <a:pt x="76" y="2288"/>
                  </a:lnTo>
                  <a:lnTo>
                    <a:pt x="86" y="2317"/>
                  </a:lnTo>
                  <a:lnTo>
                    <a:pt x="98" y="2342"/>
                  </a:lnTo>
                  <a:lnTo>
                    <a:pt x="110" y="2370"/>
                  </a:lnTo>
                  <a:lnTo>
                    <a:pt x="123" y="2395"/>
                  </a:lnTo>
                  <a:lnTo>
                    <a:pt x="137" y="2421"/>
                  </a:lnTo>
                  <a:lnTo>
                    <a:pt x="150" y="2447"/>
                  </a:lnTo>
                  <a:lnTo>
                    <a:pt x="165" y="2472"/>
                  </a:lnTo>
                  <a:lnTo>
                    <a:pt x="180" y="2497"/>
                  </a:lnTo>
                  <a:lnTo>
                    <a:pt x="196" y="2520"/>
                  </a:lnTo>
                  <a:lnTo>
                    <a:pt x="212" y="2544"/>
                  </a:lnTo>
                  <a:lnTo>
                    <a:pt x="230" y="2567"/>
                  </a:lnTo>
                  <a:lnTo>
                    <a:pt x="248" y="2591"/>
                  </a:lnTo>
                  <a:lnTo>
                    <a:pt x="265" y="2613"/>
                  </a:lnTo>
                  <a:lnTo>
                    <a:pt x="284" y="2635"/>
                  </a:lnTo>
                  <a:lnTo>
                    <a:pt x="303" y="2656"/>
                  </a:lnTo>
                  <a:lnTo>
                    <a:pt x="323" y="2677"/>
                  </a:lnTo>
                  <a:lnTo>
                    <a:pt x="343" y="2698"/>
                  </a:lnTo>
                  <a:lnTo>
                    <a:pt x="364" y="2718"/>
                  </a:lnTo>
                  <a:lnTo>
                    <a:pt x="364" y="2718"/>
                  </a:lnTo>
                  <a:lnTo>
                    <a:pt x="348" y="2749"/>
                  </a:lnTo>
                  <a:lnTo>
                    <a:pt x="331" y="2781"/>
                  </a:lnTo>
                  <a:lnTo>
                    <a:pt x="317" y="2814"/>
                  </a:lnTo>
                  <a:lnTo>
                    <a:pt x="303" y="2847"/>
                  </a:lnTo>
                  <a:lnTo>
                    <a:pt x="290" y="2880"/>
                  </a:lnTo>
                  <a:lnTo>
                    <a:pt x="278" y="2914"/>
                  </a:lnTo>
                  <a:lnTo>
                    <a:pt x="268" y="2948"/>
                  </a:lnTo>
                  <a:lnTo>
                    <a:pt x="258" y="2982"/>
                  </a:lnTo>
                  <a:lnTo>
                    <a:pt x="249" y="3017"/>
                  </a:lnTo>
                  <a:lnTo>
                    <a:pt x="242" y="3053"/>
                  </a:lnTo>
                  <a:lnTo>
                    <a:pt x="236" y="3089"/>
                  </a:lnTo>
                  <a:lnTo>
                    <a:pt x="230" y="3126"/>
                  </a:lnTo>
                  <a:lnTo>
                    <a:pt x="226" y="3162"/>
                  </a:lnTo>
                  <a:lnTo>
                    <a:pt x="223" y="3200"/>
                  </a:lnTo>
                  <a:lnTo>
                    <a:pt x="220" y="3238"/>
                  </a:lnTo>
                  <a:lnTo>
                    <a:pt x="220" y="3275"/>
                  </a:lnTo>
                  <a:lnTo>
                    <a:pt x="220" y="3275"/>
                  </a:lnTo>
                  <a:lnTo>
                    <a:pt x="220" y="3305"/>
                  </a:lnTo>
                  <a:lnTo>
                    <a:pt x="222" y="3334"/>
                  </a:lnTo>
                  <a:lnTo>
                    <a:pt x="224" y="3364"/>
                  </a:lnTo>
                  <a:lnTo>
                    <a:pt x="226" y="3393"/>
                  </a:lnTo>
                  <a:lnTo>
                    <a:pt x="230" y="3421"/>
                  </a:lnTo>
                  <a:lnTo>
                    <a:pt x="233" y="3451"/>
                  </a:lnTo>
                  <a:lnTo>
                    <a:pt x="238" y="3479"/>
                  </a:lnTo>
                  <a:lnTo>
                    <a:pt x="244" y="3507"/>
                  </a:lnTo>
                  <a:lnTo>
                    <a:pt x="250" y="3536"/>
                  </a:lnTo>
                  <a:lnTo>
                    <a:pt x="257" y="3563"/>
                  </a:lnTo>
                  <a:lnTo>
                    <a:pt x="264" y="3591"/>
                  </a:lnTo>
                  <a:lnTo>
                    <a:pt x="272" y="3618"/>
                  </a:lnTo>
                  <a:lnTo>
                    <a:pt x="290" y="3671"/>
                  </a:lnTo>
                  <a:lnTo>
                    <a:pt x="311" y="3724"/>
                  </a:lnTo>
                  <a:lnTo>
                    <a:pt x="334" y="3775"/>
                  </a:lnTo>
                  <a:lnTo>
                    <a:pt x="359" y="3824"/>
                  </a:lnTo>
                  <a:lnTo>
                    <a:pt x="388" y="3872"/>
                  </a:lnTo>
                  <a:lnTo>
                    <a:pt x="417" y="3920"/>
                  </a:lnTo>
                  <a:lnTo>
                    <a:pt x="449" y="3964"/>
                  </a:lnTo>
                  <a:lnTo>
                    <a:pt x="483" y="4008"/>
                  </a:lnTo>
                  <a:lnTo>
                    <a:pt x="520" y="4050"/>
                  </a:lnTo>
                  <a:lnTo>
                    <a:pt x="558" y="4090"/>
                  </a:lnTo>
                  <a:lnTo>
                    <a:pt x="598" y="4128"/>
                  </a:lnTo>
                  <a:lnTo>
                    <a:pt x="640" y="4164"/>
                  </a:lnTo>
                  <a:lnTo>
                    <a:pt x="683" y="4199"/>
                  </a:lnTo>
                  <a:lnTo>
                    <a:pt x="729" y="4230"/>
                  </a:lnTo>
                  <a:lnTo>
                    <a:pt x="775" y="4261"/>
                  </a:lnTo>
                  <a:lnTo>
                    <a:pt x="823" y="4288"/>
                  </a:lnTo>
                  <a:lnTo>
                    <a:pt x="873" y="4314"/>
                  </a:lnTo>
                  <a:lnTo>
                    <a:pt x="925" y="4338"/>
                  </a:lnTo>
                  <a:lnTo>
                    <a:pt x="977" y="4358"/>
                  </a:lnTo>
                  <a:lnTo>
                    <a:pt x="1031" y="4376"/>
                  </a:lnTo>
                  <a:lnTo>
                    <a:pt x="1058" y="4384"/>
                  </a:lnTo>
                  <a:lnTo>
                    <a:pt x="1085" y="4392"/>
                  </a:lnTo>
                  <a:lnTo>
                    <a:pt x="1113" y="4399"/>
                  </a:lnTo>
                  <a:lnTo>
                    <a:pt x="1141" y="4405"/>
                  </a:lnTo>
                  <a:lnTo>
                    <a:pt x="1170" y="4409"/>
                  </a:lnTo>
                  <a:lnTo>
                    <a:pt x="1198" y="4414"/>
                  </a:lnTo>
                  <a:lnTo>
                    <a:pt x="1226" y="4419"/>
                  </a:lnTo>
                  <a:lnTo>
                    <a:pt x="1256" y="4422"/>
                  </a:lnTo>
                  <a:lnTo>
                    <a:pt x="1285" y="4425"/>
                  </a:lnTo>
                  <a:lnTo>
                    <a:pt x="1315" y="4426"/>
                  </a:lnTo>
                  <a:lnTo>
                    <a:pt x="1344" y="4427"/>
                  </a:lnTo>
                  <a:lnTo>
                    <a:pt x="1373" y="4428"/>
                  </a:lnTo>
                  <a:lnTo>
                    <a:pt x="1373" y="4428"/>
                  </a:lnTo>
                  <a:lnTo>
                    <a:pt x="1416" y="4427"/>
                  </a:lnTo>
                  <a:lnTo>
                    <a:pt x="1458" y="4425"/>
                  </a:lnTo>
                  <a:lnTo>
                    <a:pt x="1458" y="4425"/>
                  </a:lnTo>
                  <a:lnTo>
                    <a:pt x="1473" y="4453"/>
                  </a:lnTo>
                  <a:lnTo>
                    <a:pt x="1489" y="4480"/>
                  </a:lnTo>
                  <a:lnTo>
                    <a:pt x="1506" y="4508"/>
                  </a:lnTo>
                  <a:lnTo>
                    <a:pt x="1524" y="4534"/>
                  </a:lnTo>
                  <a:lnTo>
                    <a:pt x="1544" y="4560"/>
                  </a:lnTo>
                  <a:lnTo>
                    <a:pt x="1563" y="4586"/>
                  </a:lnTo>
                  <a:lnTo>
                    <a:pt x="1584" y="4611"/>
                  </a:lnTo>
                  <a:lnTo>
                    <a:pt x="1605" y="4634"/>
                  </a:lnTo>
                  <a:lnTo>
                    <a:pt x="1628" y="4658"/>
                  </a:lnTo>
                  <a:lnTo>
                    <a:pt x="1650" y="4680"/>
                  </a:lnTo>
                  <a:lnTo>
                    <a:pt x="1674" y="4702"/>
                  </a:lnTo>
                  <a:lnTo>
                    <a:pt x="1698" y="4723"/>
                  </a:lnTo>
                  <a:lnTo>
                    <a:pt x="1723" y="4743"/>
                  </a:lnTo>
                  <a:lnTo>
                    <a:pt x="1749" y="4762"/>
                  </a:lnTo>
                  <a:lnTo>
                    <a:pt x="1776" y="4780"/>
                  </a:lnTo>
                  <a:lnTo>
                    <a:pt x="1803" y="4797"/>
                  </a:lnTo>
                  <a:lnTo>
                    <a:pt x="1830" y="4813"/>
                  </a:lnTo>
                  <a:lnTo>
                    <a:pt x="1859" y="4830"/>
                  </a:lnTo>
                  <a:lnTo>
                    <a:pt x="1888" y="4844"/>
                  </a:lnTo>
                  <a:lnTo>
                    <a:pt x="1917" y="4858"/>
                  </a:lnTo>
                  <a:lnTo>
                    <a:pt x="1947" y="4871"/>
                  </a:lnTo>
                  <a:lnTo>
                    <a:pt x="1978" y="4883"/>
                  </a:lnTo>
                  <a:lnTo>
                    <a:pt x="2008" y="4894"/>
                  </a:lnTo>
                  <a:lnTo>
                    <a:pt x="2040" y="4903"/>
                  </a:lnTo>
                  <a:lnTo>
                    <a:pt x="2072" y="4911"/>
                  </a:lnTo>
                  <a:lnTo>
                    <a:pt x="2104" y="4919"/>
                  </a:lnTo>
                  <a:lnTo>
                    <a:pt x="2137" y="4925"/>
                  </a:lnTo>
                  <a:lnTo>
                    <a:pt x="2169" y="4931"/>
                  </a:lnTo>
                  <a:lnTo>
                    <a:pt x="2204" y="4935"/>
                  </a:lnTo>
                  <a:lnTo>
                    <a:pt x="2237" y="4938"/>
                  </a:lnTo>
                  <a:lnTo>
                    <a:pt x="2271" y="4939"/>
                  </a:lnTo>
                  <a:lnTo>
                    <a:pt x="2306" y="4941"/>
                  </a:lnTo>
                  <a:lnTo>
                    <a:pt x="2306" y="4941"/>
                  </a:lnTo>
                  <a:lnTo>
                    <a:pt x="2333" y="4939"/>
                  </a:lnTo>
                  <a:lnTo>
                    <a:pt x="2361" y="4938"/>
                  </a:lnTo>
                  <a:lnTo>
                    <a:pt x="2389" y="4937"/>
                  </a:lnTo>
                  <a:lnTo>
                    <a:pt x="2417" y="4934"/>
                  </a:lnTo>
                  <a:lnTo>
                    <a:pt x="2444" y="4930"/>
                  </a:lnTo>
                  <a:lnTo>
                    <a:pt x="2471" y="4926"/>
                  </a:lnTo>
                  <a:lnTo>
                    <a:pt x="2497" y="4922"/>
                  </a:lnTo>
                  <a:lnTo>
                    <a:pt x="2524" y="4916"/>
                  </a:lnTo>
                  <a:lnTo>
                    <a:pt x="2550" y="4909"/>
                  </a:lnTo>
                  <a:lnTo>
                    <a:pt x="2576" y="4902"/>
                  </a:lnTo>
                  <a:lnTo>
                    <a:pt x="2601" y="4894"/>
                  </a:lnTo>
                  <a:lnTo>
                    <a:pt x="2626" y="4885"/>
                  </a:lnTo>
                  <a:lnTo>
                    <a:pt x="2651" y="4876"/>
                  </a:lnTo>
                  <a:lnTo>
                    <a:pt x="2676" y="4866"/>
                  </a:lnTo>
                  <a:lnTo>
                    <a:pt x="2699" y="4856"/>
                  </a:lnTo>
                  <a:lnTo>
                    <a:pt x="2724" y="4844"/>
                  </a:lnTo>
                  <a:lnTo>
                    <a:pt x="2747" y="4832"/>
                  </a:lnTo>
                  <a:lnTo>
                    <a:pt x="2770" y="4820"/>
                  </a:lnTo>
                  <a:lnTo>
                    <a:pt x="2792" y="4806"/>
                  </a:lnTo>
                  <a:lnTo>
                    <a:pt x="2815" y="4793"/>
                  </a:lnTo>
                  <a:lnTo>
                    <a:pt x="2837" y="4779"/>
                  </a:lnTo>
                  <a:lnTo>
                    <a:pt x="2858" y="4764"/>
                  </a:lnTo>
                  <a:lnTo>
                    <a:pt x="2880" y="4749"/>
                  </a:lnTo>
                  <a:lnTo>
                    <a:pt x="2901" y="4732"/>
                  </a:lnTo>
                  <a:lnTo>
                    <a:pt x="2921" y="4716"/>
                  </a:lnTo>
                  <a:lnTo>
                    <a:pt x="2940" y="4699"/>
                  </a:lnTo>
                  <a:lnTo>
                    <a:pt x="2979" y="4664"/>
                  </a:lnTo>
                  <a:lnTo>
                    <a:pt x="3014" y="4626"/>
                  </a:lnTo>
                  <a:lnTo>
                    <a:pt x="3032" y="4606"/>
                  </a:lnTo>
                  <a:lnTo>
                    <a:pt x="3048" y="4586"/>
                  </a:lnTo>
                  <a:lnTo>
                    <a:pt x="3048" y="4586"/>
                  </a:lnTo>
                  <a:lnTo>
                    <a:pt x="3081" y="4605"/>
                  </a:lnTo>
                  <a:lnTo>
                    <a:pt x="3114" y="4624"/>
                  </a:lnTo>
                  <a:lnTo>
                    <a:pt x="3149" y="4640"/>
                  </a:lnTo>
                  <a:lnTo>
                    <a:pt x="3183" y="4657"/>
                  </a:lnTo>
                  <a:lnTo>
                    <a:pt x="3220" y="4671"/>
                  </a:lnTo>
                  <a:lnTo>
                    <a:pt x="3255" y="4685"/>
                  </a:lnTo>
                  <a:lnTo>
                    <a:pt x="3292" y="4697"/>
                  </a:lnTo>
                  <a:lnTo>
                    <a:pt x="3329" y="4709"/>
                  </a:lnTo>
                  <a:lnTo>
                    <a:pt x="3367" y="4719"/>
                  </a:lnTo>
                  <a:lnTo>
                    <a:pt x="3406" y="4727"/>
                  </a:lnTo>
                  <a:lnTo>
                    <a:pt x="3444" y="4735"/>
                  </a:lnTo>
                  <a:lnTo>
                    <a:pt x="3484" y="4742"/>
                  </a:lnTo>
                  <a:lnTo>
                    <a:pt x="3523" y="4746"/>
                  </a:lnTo>
                  <a:lnTo>
                    <a:pt x="3563" y="4750"/>
                  </a:lnTo>
                  <a:lnTo>
                    <a:pt x="3604" y="4751"/>
                  </a:lnTo>
                  <a:lnTo>
                    <a:pt x="3644" y="4752"/>
                  </a:lnTo>
                  <a:lnTo>
                    <a:pt x="3644" y="4752"/>
                  </a:lnTo>
                  <a:lnTo>
                    <a:pt x="3675" y="4752"/>
                  </a:lnTo>
                  <a:lnTo>
                    <a:pt x="3704" y="4751"/>
                  </a:lnTo>
                  <a:lnTo>
                    <a:pt x="3733" y="4749"/>
                  </a:lnTo>
                  <a:lnTo>
                    <a:pt x="3762" y="4746"/>
                  </a:lnTo>
                  <a:lnTo>
                    <a:pt x="3791" y="4743"/>
                  </a:lnTo>
                  <a:lnTo>
                    <a:pt x="3819" y="4739"/>
                  </a:lnTo>
                  <a:lnTo>
                    <a:pt x="3849" y="4735"/>
                  </a:lnTo>
                  <a:lnTo>
                    <a:pt x="3877" y="4729"/>
                  </a:lnTo>
                  <a:lnTo>
                    <a:pt x="3904" y="4723"/>
                  </a:lnTo>
                  <a:lnTo>
                    <a:pt x="3932" y="4716"/>
                  </a:lnTo>
                  <a:lnTo>
                    <a:pt x="3960" y="4709"/>
                  </a:lnTo>
                  <a:lnTo>
                    <a:pt x="3987" y="4700"/>
                  </a:lnTo>
                  <a:lnTo>
                    <a:pt x="4041" y="4683"/>
                  </a:lnTo>
                  <a:lnTo>
                    <a:pt x="4093" y="4661"/>
                  </a:lnTo>
                  <a:lnTo>
                    <a:pt x="4144" y="4638"/>
                  </a:lnTo>
                  <a:lnTo>
                    <a:pt x="4194" y="4613"/>
                  </a:lnTo>
                  <a:lnTo>
                    <a:pt x="4242" y="4585"/>
                  </a:lnTo>
                  <a:lnTo>
                    <a:pt x="4289" y="4555"/>
                  </a:lnTo>
                  <a:lnTo>
                    <a:pt x="4334" y="4523"/>
                  </a:lnTo>
                  <a:lnTo>
                    <a:pt x="4378" y="4488"/>
                  </a:lnTo>
                  <a:lnTo>
                    <a:pt x="4420" y="4453"/>
                  </a:lnTo>
                  <a:lnTo>
                    <a:pt x="4460" y="4414"/>
                  </a:lnTo>
                  <a:lnTo>
                    <a:pt x="4498" y="4374"/>
                  </a:lnTo>
                  <a:lnTo>
                    <a:pt x="4534" y="4333"/>
                  </a:lnTo>
                  <a:lnTo>
                    <a:pt x="4568" y="4289"/>
                  </a:lnTo>
                  <a:lnTo>
                    <a:pt x="4600" y="4243"/>
                  </a:lnTo>
                  <a:lnTo>
                    <a:pt x="4631" y="4197"/>
                  </a:lnTo>
                  <a:lnTo>
                    <a:pt x="4658" y="4149"/>
                  </a:lnTo>
                  <a:lnTo>
                    <a:pt x="4684" y="4099"/>
                  </a:lnTo>
                  <a:lnTo>
                    <a:pt x="4706" y="4048"/>
                  </a:lnTo>
                  <a:lnTo>
                    <a:pt x="4727" y="3996"/>
                  </a:lnTo>
                  <a:lnTo>
                    <a:pt x="4745" y="3942"/>
                  </a:lnTo>
                  <a:lnTo>
                    <a:pt x="4753" y="3915"/>
                  </a:lnTo>
                  <a:lnTo>
                    <a:pt x="4760" y="3888"/>
                  </a:lnTo>
                  <a:lnTo>
                    <a:pt x="4767" y="3859"/>
                  </a:lnTo>
                  <a:lnTo>
                    <a:pt x="4773" y="3831"/>
                  </a:lnTo>
                  <a:lnTo>
                    <a:pt x="4779" y="3803"/>
                  </a:lnTo>
                  <a:lnTo>
                    <a:pt x="4784" y="3775"/>
                  </a:lnTo>
                  <a:lnTo>
                    <a:pt x="4787" y="3746"/>
                  </a:lnTo>
                  <a:lnTo>
                    <a:pt x="4791" y="3717"/>
                  </a:lnTo>
                  <a:lnTo>
                    <a:pt x="4793" y="3687"/>
                  </a:lnTo>
                  <a:lnTo>
                    <a:pt x="4796" y="3658"/>
                  </a:lnTo>
                  <a:lnTo>
                    <a:pt x="4797" y="3629"/>
                  </a:lnTo>
                  <a:lnTo>
                    <a:pt x="4797" y="3599"/>
                  </a:lnTo>
                  <a:lnTo>
                    <a:pt x="4797" y="3599"/>
                  </a:lnTo>
                  <a:lnTo>
                    <a:pt x="4796" y="3552"/>
                  </a:lnTo>
                  <a:lnTo>
                    <a:pt x="4793" y="3505"/>
                  </a:lnTo>
                  <a:lnTo>
                    <a:pt x="4789" y="3459"/>
                  </a:lnTo>
                  <a:lnTo>
                    <a:pt x="4782" y="3413"/>
                  </a:lnTo>
                  <a:lnTo>
                    <a:pt x="4773" y="3368"/>
                  </a:lnTo>
                  <a:lnTo>
                    <a:pt x="4764" y="3324"/>
                  </a:lnTo>
                  <a:lnTo>
                    <a:pt x="4752" y="3280"/>
                  </a:lnTo>
                  <a:lnTo>
                    <a:pt x="4739" y="3238"/>
                  </a:lnTo>
                  <a:lnTo>
                    <a:pt x="4739" y="3238"/>
                  </a:lnTo>
                  <a:lnTo>
                    <a:pt x="4771" y="3223"/>
                  </a:lnTo>
                  <a:lnTo>
                    <a:pt x="4803" y="3209"/>
                  </a:lnTo>
                  <a:lnTo>
                    <a:pt x="4833" y="3193"/>
                  </a:lnTo>
                  <a:lnTo>
                    <a:pt x="4863" y="3176"/>
                  </a:lnTo>
                  <a:lnTo>
                    <a:pt x="4892" y="3159"/>
                  </a:lnTo>
                  <a:lnTo>
                    <a:pt x="4922" y="3139"/>
                  </a:lnTo>
                  <a:lnTo>
                    <a:pt x="4950" y="3119"/>
                  </a:lnTo>
                  <a:lnTo>
                    <a:pt x="4977" y="3099"/>
                  </a:lnTo>
                  <a:lnTo>
                    <a:pt x="5003" y="3076"/>
                  </a:lnTo>
                  <a:lnTo>
                    <a:pt x="5029" y="3054"/>
                  </a:lnTo>
                  <a:lnTo>
                    <a:pt x="5054" y="3029"/>
                  </a:lnTo>
                  <a:lnTo>
                    <a:pt x="5077" y="3004"/>
                  </a:lnTo>
                  <a:lnTo>
                    <a:pt x="5100" y="2980"/>
                  </a:lnTo>
                  <a:lnTo>
                    <a:pt x="5122" y="2953"/>
                  </a:lnTo>
                  <a:lnTo>
                    <a:pt x="5143" y="2925"/>
                  </a:lnTo>
                  <a:lnTo>
                    <a:pt x="5163" y="2898"/>
                  </a:lnTo>
                  <a:lnTo>
                    <a:pt x="5182" y="2869"/>
                  </a:lnTo>
                  <a:lnTo>
                    <a:pt x="5200" y="2840"/>
                  </a:lnTo>
                  <a:lnTo>
                    <a:pt x="5217" y="2810"/>
                  </a:lnTo>
                  <a:lnTo>
                    <a:pt x="5233" y="2779"/>
                  </a:lnTo>
                  <a:lnTo>
                    <a:pt x="5248" y="2748"/>
                  </a:lnTo>
                  <a:lnTo>
                    <a:pt x="5261" y="2716"/>
                  </a:lnTo>
                  <a:lnTo>
                    <a:pt x="5274" y="2683"/>
                  </a:lnTo>
                  <a:lnTo>
                    <a:pt x="5284" y="2650"/>
                  </a:lnTo>
                  <a:lnTo>
                    <a:pt x="5295" y="2616"/>
                  </a:lnTo>
                  <a:lnTo>
                    <a:pt x="5303" y="2582"/>
                  </a:lnTo>
                  <a:lnTo>
                    <a:pt x="5310" y="2546"/>
                  </a:lnTo>
                  <a:lnTo>
                    <a:pt x="5317" y="2512"/>
                  </a:lnTo>
                  <a:lnTo>
                    <a:pt x="5322" y="2476"/>
                  </a:lnTo>
                  <a:lnTo>
                    <a:pt x="5326" y="2440"/>
                  </a:lnTo>
                  <a:lnTo>
                    <a:pt x="5328" y="2404"/>
                  </a:lnTo>
                  <a:lnTo>
                    <a:pt x="5328" y="2366"/>
                  </a:lnTo>
                  <a:lnTo>
                    <a:pt x="5328" y="2366"/>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37" name="Freeform 6"/>
            <p:cNvSpPr>
              <a:spLocks/>
            </p:cNvSpPr>
            <p:nvPr/>
          </p:nvSpPr>
          <p:spPr bwMode="auto">
            <a:xfrm>
              <a:off x="6170612" y="1371600"/>
              <a:ext cx="1066800" cy="527777"/>
            </a:xfrm>
            <a:custGeom>
              <a:avLst/>
              <a:gdLst/>
              <a:ahLst/>
              <a:cxnLst>
                <a:cxn ang="0">
                  <a:pos x="4589" y="1021"/>
                </a:cxn>
                <a:cxn ang="0">
                  <a:pos x="4618" y="875"/>
                </a:cxn>
                <a:cxn ang="0">
                  <a:pos x="4567" y="680"/>
                </a:cxn>
                <a:cxn ang="0">
                  <a:pos x="4428" y="516"/>
                </a:cxn>
                <a:cxn ang="0">
                  <a:pos x="4218" y="392"/>
                </a:cxn>
                <a:cxn ang="0">
                  <a:pos x="3957" y="321"/>
                </a:cxn>
                <a:cxn ang="0">
                  <a:pos x="3721" y="312"/>
                </a:cxn>
                <a:cxn ang="0">
                  <a:pos x="3495" y="347"/>
                </a:cxn>
                <a:cxn ang="0">
                  <a:pos x="3297" y="421"/>
                </a:cxn>
                <a:cxn ang="0">
                  <a:pos x="3184" y="289"/>
                </a:cxn>
                <a:cxn ang="0">
                  <a:pos x="3004" y="161"/>
                </a:cxn>
                <a:cxn ang="0">
                  <a:pos x="2784" y="68"/>
                </a:cxn>
                <a:cxn ang="0">
                  <a:pos x="2532" y="12"/>
                </a:cxn>
                <a:cxn ang="0">
                  <a:pos x="2281" y="0"/>
                </a:cxn>
                <a:cxn ang="0">
                  <a:pos x="1925" y="55"/>
                </a:cxn>
                <a:cxn ang="0">
                  <a:pos x="1626" y="187"/>
                </a:cxn>
                <a:cxn ang="0">
                  <a:pos x="1407" y="375"/>
                </a:cxn>
                <a:cxn ang="0">
                  <a:pos x="1292" y="609"/>
                </a:cxn>
                <a:cxn ang="0">
                  <a:pos x="1286" y="796"/>
                </a:cxn>
                <a:cxn ang="0">
                  <a:pos x="1288" y="925"/>
                </a:cxn>
                <a:cxn ang="0">
                  <a:pos x="1061" y="979"/>
                </a:cxn>
                <a:cxn ang="0">
                  <a:pos x="874" y="1077"/>
                </a:cxn>
                <a:cxn ang="0">
                  <a:pos x="738" y="1208"/>
                </a:cxn>
                <a:cxn ang="0">
                  <a:pos x="667" y="1365"/>
                </a:cxn>
                <a:cxn ang="0">
                  <a:pos x="625" y="1460"/>
                </a:cxn>
                <a:cxn ang="0">
                  <a:pos x="397" y="1530"/>
                </a:cxn>
                <a:cxn ang="0">
                  <a:pos x="211" y="1638"/>
                </a:cxn>
                <a:cxn ang="0">
                  <a:pos x="77" y="1780"/>
                </a:cxn>
                <a:cxn ang="0">
                  <a:pos x="8" y="1946"/>
                </a:cxn>
                <a:cxn ang="0">
                  <a:pos x="11" y="2111"/>
                </a:cxn>
                <a:cxn ang="0">
                  <a:pos x="104" y="2301"/>
                </a:cxn>
                <a:cxn ang="0">
                  <a:pos x="281" y="2455"/>
                </a:cxn>
                <a:cxn ang="0">
                  <a:pos x="524" y="2561"/>
                </a:cxn>
                <a:cxn ang="0">
                  <a:pos x="812" y="2606"/>
                </a:cxn>
                <a:cxn ang="0">
                  <a:pos x="998" y="2642"/>
                </a:cxn>
                <a:cxn ang="0">
                  <a:pos x="1218" y="2704"/>
                </a:cxn>
                <a:cxn ang="0">
                  <a:pos x="1428" y="2722"/>
                </a:cxn>
                <a:cxn ang="0">
                  <a:pos x="1682" y="2695"/>
                </a:cxn>
                <a:cxn ang="0">
                  <a:pos x="1907" y="2622"/>
                </a:cxn>
                <a:cxn ang="0">
                  <a:pos x="2157" y="2648"/>
                </a:cxn>
                <a:cxn ang="0">
                  <a:pos x="2545" y="2708"/>
                </a:cxn>
                <a:cxn ang="0">
                  <a:pos x="2909" y="2720"/>
                </a:cxn>
                <a:cxn ang="0">
                  <a:pos x="3296" y="2692"/>
                </a:cxn>
                <a:cxn ang="0">
                  <a:pos x="3637" y="2624"/>
                </a:cxn>
                <a:cxn ang="0">
                  <a:pos x="3822" y="2668"/>
                </a:cxn>
                <a:cxn ang="0">
                  <a:pos x="4044" y="2714"/>
                </a:cxn>
                <a:cxn ang="0">
                  <a:pos x="4266" y="2719"/>
                </a:cxn>
                <a:cxn ang="0">
                  <a:pos x="4542" y="2668"/>
                </a:cxn>
                <a:cxn ang="0">
                  <a:pos x="4772" y="2561"/>
                </a:cxn>
                <a:cxn ang="0">
                  <a:pos x="4940" y="2408"/>
                </a:cxn>
                <a:cxn ang="0">
                  <a:pos x="5029" y="2224"/>
                </a:cxn>
                <a:cxn ang="0">
                  <a:pos x="5226" y="2078"/>
                </a:cxn>
                <a:cxn ang="0">
                  <a:pos x="5439" y="1868"/>
                </a:cxn>
                <a:cxn ang="0">
                  <a:pos x="5494" y="1732"/>
                </a:cxn>
                <a:cxn ang="0">
                  <a:pos x="5497" y="1589"/>
                </a:cxn>
                <a:cxn ang="0">
                  <a:pos x="5417" y="1396"/>
                </a:cxn>
                <a:cxn ang="0">
                  <a:pos x="5250" y="1236"/>
                </a:cxn>
                <a:cxn ang="0">
                  <a:pos x="5017" y="1122"/>
                </a:cxn>
                <a:cxn ang="0">
                  <a:pos x="4733" y="1068"/>
                </a:cxn>
              </a:cxnLst>
              <a:rect l="0" t="0" r="r" b="b"/>
              <a:pathLst>
                <a:path w="5501" h="2722">
                  <a:moveTo>
                    <a:pt x="4645" y="1065"/>
                  </a:moveTo>
                  <a:lnTo>
                    <a:pt x="4645" y="1065"/>
                  </a:lnTo>
                  <a:lnTo>
                    <a:pt x="4606" y="1065"/>
                  </a:lnTo>
                  <a:lnTo>
                    <a:pt x="4568" y="1068"/>
                  </a:lnTo>
                  <a:lnTo>
                    <a:pt x="4568" y="1068"/>
                  </a:lnTo>
                  <a:lnTo>
                    <a:pt x="4579" y="1045"/>
                  </a:lnTo>
                  <a:lnTo>
                    <a:pt x="4589" y="1021"/>
                  </a:lnTo>
                  <a:lnTo>
                    <a:pt x="4597" y="999"/>
                  </a:lnTo>
                  <a:lnTo>
                    <a:pt x="4604" y="975"/>
                  </a:lnTo>
                  <a:lnTo>
                    <a:pt x="4610" y="950"/>
                  </a:lnTo>
                  <a:lnTo>
                    <a:pt x="4613" y="925"/>
                  </a:lnTo>
                  <a:lnTo>
                    <a:pt x="4616" y="901"/>
                  </a:lnTo>
                  <a:lnTo>
                    <a:pt x="4618" y="875"/>
                  </a:lnTo>
                  <a:lnTo>
                    <a:pt x="4618" y="875"/>
                  </a:lnTo>
                  <a:lnTo>
                    <a:pt x="4616" y="846"/>
                  </a:lnTo>
                  <a:lnTo>
                    <a:pt x="4613" y="818"/>
                  </a:lnTo>
                  <a:lnTo>
                    <a:pt x="4607" y="789"/>
                  </a:lnTo>
                  <a:lnTo>
                    <a:pt x="4600" y="762"/>
                  </a:lnTo>
                  <a:lnTo>
                    <a:pt x="4591" y="733"/>
                  </a:lnTo>
                  <a:lnTo>
                    <a:pt x="4580" y="707"/>
                  </a:lnTo>
                  <a:lnTo>
                    <a:pt x="4567" y="680"/>
                  </a:lnTo>
                  <a:lnTo>
                    <a:pt x="4552" y="655"/>
                  </a:lnTo>
                  <a:lnTo>
                    <a:pt x="4535" y="630"/>
                  </a:lnTo>
                  <a:lnTo>
                    <a:pt x="4517" y="606"/>
                  </a:lnTo>
                  <a:lnTo>
                    <a:pt x="4497" y="582"/>
                  </a:lnTo>
                  <a:lnTo>
                    <a:pt x="4476" y="560"/>
                  </a:lnTo>
                  <a:lnTo>
                    <a:pt x="4453" y="537"/>
                  </a:lnTo>
                  <a:lnTo>
                    <a:pt x="4428" y="516"/>
                  </a:lnTo>
                  <a:lnTo>
                    <a:pt x="4402" y="495"/>
                  </a:lnTo>
                  <a:lnTo>
                    <a:pt x="4375" y="475"/>
                  </a:lnTo>
                  <a:lnTo>
                    <a:pt x="4346" y="457"/>
                  </a:lnTo>
                  <a:lnTo>
                    <a:pt x="4316" y="439"/>
                  </a:lnTo>
                  <a:lnTo>
                    <a:pt x="4284" y="422"/>
                  </a:lnTo>
                  <a:lnTo>
                    <a:pt x="4253" y="407"/>
                  </a:lnTo>
                  <a:lnTo>
                    <a:pt x="4218" y="392"/>
                  </a:lnTo>
                  <a:lnTo>
                    <a:pt x="4183" y="378"/>
                  </a:lnTo>
                  <a:lnTo>
                    <a:pt x="4148" y="366"/>
                  </a:lnTo>
                  <a:lnTo>
                    <a:pt x="4112" y="354"/>
                  </a:lnTo>
                  <a:lnTo>
                    <a:pt x="4074" y="345"/>
                  </a:lnTo>
                  <a:lnTo>
                    <a:pt x="4035" y="336"/>
                  </a:lnTo>
                  <a:lnTo>
                    <a:pt x="3996" y="329"/>
                  </a:lnTo>
                  <a:lnTo>
                    <a:pt x="3957" y="321"/>
                  </a:lnTo>
                  <a:lnTo>
                    <a:pt x="3916" y="317"/>
                  </a:lnTo>
                  <a:lnTo>
                    <a:pt x="3874" y="314"/>
                  </a:lnTo>
                  <a:lnTo>
                    <a:pt x="3831" y="311"/>
                  </a:lnTo>
                  <a:lnTo>
                    <a:pt x="3789" y="311"/>
                  </a:lnTo>
                  <a:lnTo>
                    <a:pt x="3789" y="311"/>
                  </a:lnTo>
                  <a:lnTo>
                    <a:pt x="3754" y="311"/>
                  </a:lnTo>
                  <a:lnTo>
                    <a:pt x="3721" y="312"/>
                  </a:lnTo>
                  <a:lnTo>
                    <a:pt x="3687" y="315"/>
                  </a:lnTo>
                  <a:lnTo>
                    <a:pt x="3653" y="318"/>
                  </a:lnTo>
                  <a:lnTo>
                    <a:pt x="3622" y="323"/>
                  </a:lnTo>
                  <a:lnTo>
                    <a:pt x="3588" y="327"/>
                  </a:lnTo>
                  <a:lnTo>
                    <a:pt x="3557" y="333"/>
                  </a:lnTo>
                  <a:lnTo>
                    <a:pt x="3525" y="339"/>
                  </a:lnTo>
                  <a:lnTo>
                    <a:pt x="3495" y="347"/>
                  </a:lnTo>
                  <a:lnTo>
                    <a:pt x="3465" y="356"/>
                  </a:lnTo>
                  <a:lnTo>
                    <a:pt x="3436" y="365"/>
                  </a:lnTo>
                  <a:lnTo>
                    <a:pt x="3406" y="374"/>
                  </a:lnTo>
                  <a:lnTo>
                    <a:pt x="3379" y="384"/>
                  </a:lnTo>
                  <a:lnTo>
                    <a:pt x="3350" y="397"/>
                  </a:lnTo>
                  <a:lnTo>
                    <a:pt x="3323" y="409"/>
                  </a:lnTo>
                  <a:lnTo>
                    <a:pt x="3297" y="421"/>
                  </a:lnTo>
                  <a:lnTo>
                    <a:pt x="3297" y="421"/>
                  </a:lnTo>
                  <a:lnTo>
                    <a:pt x="3280" y="398"/>
                  </a:lnTo>
                  <a:lnTo>
                    <a:pt x="3264" y="375"/>
                  </a:lnTo>
                  <a:lnTo>
                    <a:pt x="3246" y="353"/>
                  </a:lnTo>
                  <a:lnTo>
                    <a:pt x="3226" y="332"/>
                  </a:lnTo>
                  <a:lnTo>
                    <a:pt x="3205" y="311"/>
                  </a:lnTo>
                  <a:lnTo>
                    <a:pt x="3184" y="289"/>
                  </a:lnTo>
                  <a:lnTo>
                    <a:pt x="3161" y="270"/>
                  </a:lnTo>
                  <a:lnTo>
                    <a:pt x="3137" y="250"/>
                  </a:lnTo>
                  <a:lnTo>
                    <a:pt x="3113" y="231"/>
                  </a:lnTo>
                  <a:lnTo>
                    <a:pt x="3087" y="212"/>
                  </a:lnTo>
                  <a:lnTo>
                    <a:pt x="3060" y="196"/>
                  </a:lnTo>
                  <a:lnTo>
                    <a:pt x="3033" y="178"/>
                  </a:lnTo>
                  <a:lnTo>
                    <a:pt x="3004" y="161"/>
                  </a:lnTo>
                  <a:lnTo>
                    <a:pt x="2975" y="146"/>
                  </a:lnTo>
                  <a:lnTo>
                    <a:pt x="2945" y="131"/>
                  </a:lnTo>
                  <a:lnTo>
                    <a:pt x="2915" y="117"/>
                  </a:lnTo>
                  <a:lnTo>
                    <a:pt x="2883" y="104"/>
                  </a:lnTo>
                  <a:lnTo>
                    <a:pt x="2850" y="90"/>
                  </a:lnTo>
                  <a:lnTo>
                    <a:pt x="2817" y="78"/>
                  </a:lnTo>
                  <a:lnTo>
                    <a:pt x="2784" y="68"/>
                  </a:lnTo>
                  <a:lnTo>
                    <a:pt x="2749" y="57"/>
                  </a:lnTo>
                  <a:lnTo>
                    <a:pt x="2714" y="46"/>
                  </a:lnTo>
                  <a:lnTo>
                    <a:pt x="2680" y="39"/>
                  </a:lnTo>
                  <a:lnTo>
                    <a:pt x="2643" y="30"/>
                  </a:lnTo>
                  <a:lnTo>
                    <a:pt x="2606" y="24"/>
                  </a:lnTo>
                  <a:lnTo>
                    <a:pt x="2569" y="16"/>
                  </a:lnTo>
                  <a:lnTo>
                    <a:pt x="2532" y="12"/>
                  </a:lnTo>
                  <a:lnTo>
                    <a:pt x="2492" y="7"/>
                  </a:lnTo>
                  <a:lnTo>
                    <a:pt x="2455" y="4"/>
                  </a:lnTo>
                  <a:lnTo>
                    <a:pt x="2415" y="1"/>
                  </a:lnTo>
                  <a:lnTo>
                    <a:pt x="2376" y="0"/>
                  </a:lnTo>
                  <a:lnTo>
                    <a:pt x="2335" y="0"/>
                  </a:lnTo>
                  <a:lnTo>
                    <a:pt x="2335" y="0"/>
                  </a:lnTo>
                  <a:lnTo>
                    <a:pt x="2281" y="0"/>
                  </a:lnTo>
                  <a:lnTo>
                    <a:pt x="2228" y="3"/>
                  </a:lnTo>
                  <a:lnTo>
                    <a:pt x="2175" y="7"/>
                  </a:lnTo>
                  <a:lnTo>
                    <a:pt x="2123" y="13"/>
                  </a:lnTo>
                  <a:lnTo>
                    <a:pt x="2073" y="22"/>
                  </a:lnTo>
                  <a:lnTo>
                    <a:pt x="2021" y="31"/>
                  </a:lnTo>
                  <a:lnTo>
                    <a:pt x="1973" y="43"/>
                  </a:lnTo>
                  <a:lnTo>
                    <a:pt x="1925" y="55"/>
                  </a:lnTo>
                  <a:lnTo>
                    <a:pt x="1878" y="71"/>
                  </a:lnTo>
                  <a:lnTo>
                    <a:pt x="1833" y="86"/>
                  </a:lnTo>
                  <a:lnTo>
                    <a:pt x="1789" y="104"/>
                  </a:lnTo>
                  <a:lnTo>
                    <a:pt x="1745" y="122"/>
                  </a:lnTo>
                  <a:lnTo>
                    <a:pt x="1704" y="143"/>
                  </a:lnTo>
                  <a:lnTo>
                    <a:pt x="1664" y="164"/>
                  </a:lnTo>
                  <a:lnTo>
                    <a:pt x="1626" y="187"/>
                  </a:lnTo>
                  <a:lnTo>
                    <a:pt x="1590" y="211"/>
                  </a:lnTo>
                  <a:lnTo>
                    <a:pt x="1553" y="235"/>
                  </a:lnTo>
                  <a:lnTo>
                    <a:pt x="1520" y="261"/>
                  </a:lnTo>
                  <a:lnTo>
                    <a:pt x="1490" y="288"/>
                  </a:lnTo>
                  <a:lnTo>
                    <a:pt x="1460" y="317"/>
                  </a:lnTo>
                  <a:lnTo>
                    <a:pt x="1433" y="345"/>
                  </a:lnTo>
                  <a:lnTo>
                    <a:pt x="1407" y="375"/>
                  </a:lnTo>
                  <a:lnTo>
                    <a:pt x="1384" y="407"/>
                  </a:lnTo>
                  <a:lnTo>
                    <a:pt x="1363" y="439"/>
                  </a:lnTo>
                  <a:lnTo>
                    <a:pt x="1344" y="472"/>
                  </a:lnTo>
                  <a:lnTo>
                    <a:pt x="1327" y="505"/>
                  </a:lnTo>
                  <a:lnTo>
                    <a:pt x="1313" y="540"/>
                  </a:lnTo>
                  <a:lnTo>
                    <a:pt x="1301" y="575"/>
                  </a:lnTo>
                  <a:lnTo>
                    <a:pt x="1292" y="609"/>
                  </a:lnTo>
                  <a:lnTo>
                    <a:pt x="1285" y="646"/>
                  </a:lnTo>
                  <a:lnTo>
                    <a:pt x="1282" y="682"/>
                  </a:lnTo>
                  <a:lnTo>
                    <a:pt x="1280" y="719"/>
                  </a:lnTo>
                  <a:lnTo>
                    <a:pt x="1280" y="719"/>
                  </a:lnTo>
                  <a:lnTo>
                    <a:pt x="1280" y="745"/>
                  </a:lnTo>
                  <a:lnTo>
                    <a:pt x="1282" y="771"/>
                  </a:lnTo>
                  <a:lnTo>
                    <a:pt x="1286" y="796"/>
                  </a:lnTo>
                  <a:lnTo>
                    <a:pt x="1291" y="822"/>
                  </a:lnTo>
                  <a:lnTo>
                    <a:pt x="1297" y="848"/>
                  </a:lnTo>
                  <a:lnTo>
                    <a:pt x="1304" y="872"/>
                  </a:lnTo>
                  <a:lnTo>
                    <a:pt x="1312" y="896"/>
                  </a:lnTo>
                  <a:lnTo>
                    <a:pt x="1322" y="920"/>
                  </a:lnTo>
                  <a:lnTo>
                    <a:pt x="1322" y="920"/>
                  </a:lnTo>
                  <a:lnTo>
                    <a:pt x="1288" y="925"/>
                  </a:lnTo>
                  <a:lnTo>
                    <a:pt x="1253" y="929"/>
                  </a:lnTo>
                  <a:lnTo>
                    <a:pt x="1220" y="935"/>
                  </a:lnTo>
                  <a:lnTo>
                    <a:pt x="1187" y="943"/>
                  </a:lnTo>
                  <a:lnTo>
                    <a:pt x="1153" y="950"/>
                  </a:lnTo>
                  <a:lnTo>
                    <a:pt x="1122" y="959"/>
                  </a:lnTo>
                  <a:lnTo>
                    <a:pt x="1091" y="968"/>
                  </a:lnTo>
                  <a:lnTo>
                    <a:pt x="1061" y="979"/>
                  </a:lnTo>
                  <a:lnTo>
                    <a:pt x="1031" y="991"/>
                  </a:lnTo>
                  <a:lnTo>
                    <a:pt x="1002" y="1003"/>
                  </a:lnTo>
                  <a:lnTo>
                    <a:pt x="975" y="1017"/>
                  </a:lnTo>
                  <a:lnTo>
                    <a:pt x="948" y="1030"/>
                  </a:lnTo>
                  <a:lnTo>
                    <a:pt x="922" y="1045"/>
                  </a:lnTo>
                  <a:lnTo>
                    <a:pt x="897" y="1061"/>
                  </a:lnTo>
                  <a:lnTo>
                    <a:pt x="874" y="1077"/>
                  </a:lnTo>
                  <a:lnTo>
                    <a:pt x="850" y="1094"/>
                  </a:lnTo>
                  <a:lnTo>
                    <a:pt x="829" y="1112"/>
                  </a:lnTo>
                  <a:lnTo>
                    <a:pt x="808" y="1130"/>
                  </a:lnTo>
                  <a:lnTo>
                    <a:pt x="790" y="1148"/>
                  </a:lnTo>
                  <a:lnTo>
                    <a:pt x="771" y="1168"/>
                  </a:lnTo>
                  <a:lnTo>
                    <a:pt x="753" y="1189"/>
                  </a:lnTo>
                  <a:lnTo>
                    <a:pt x="738" y="1208"/>
                  </a:lnTo>
                  <a:lnTo>
                    <a:pt x="723" y="1230"/>
                  </a:lnTo>
                  <a:lnTo>
                    <a:pt x="711" y="1252"/>
                  </a:lnTo>
                  <a:lnTo>
                    <a:pt x="699" y="1273"/>
                  </a:lnTo>
                  <a:lnTo>
                    <a:pt x="688" y="1296"/>
                  </a:lnTo>
                  <a:lnTo>
                    <a:pt x="681" y="1319"/>
                  </a:lnTo>
                  <a:lnTo>
                    <a:pt x="673" y="1343"/>
                  </a:lnTo>
                  <a:lnTo>
                    <a:pt x="667" y="1365"/>
                  </a:lnTo>
                  <a:lnTo>
                    <a:pt x="663" y="1389"/>
                  </a:lnTo>
                  <a:lnTo>
                    <a:pt x="661" y="1415"/>
                  </a:lnTo>
                  <a:lnTo>
                    <a:pt x="660" y="1439"/>
                  </a:lnTo>
                  <a:lnTo>
                    <a:pt x="660" y="1439"/>
                  </a:lnTo>
                  <a:lnTo>
                    <a:pt x="661" y="1454"/>
                  </a:lnTo>
                  <a:lnTo>
                    <a:pt x="661" y="1454"/>
                  </a:lnTo>
                  <a:lnTo>
                    <a:pt x="625" y="1460"/>
                  </a:lnTo>
                  <a:lnTo>
                    <a:pt x="590" y="1468"/>
                  </a:lnTo>
                  <a:lnTo>
                    <a:pt x="557" y="1476"/>
                  </a:lnTo>
                  <a:lnTo>
                    <a:pt x="524" y="1485"/>
                  </a:lnTo>
                  <a:lnTo>
                    <a:pt x="491" y="1495"/>
                  </a:lnTo>
                  <a:lnTo>
                    <a:pt x="459" y="1506"/>
                  </a:lnTo>
                  <a:lnTo>
                    <a:pt x="429" y="1518"/>
                  </a:lnTo>
                  <a:lnTo>
                    <a:pt x="397" y="1530"/>
                  </a:lnTo>
                  <a:lnTo>
                    <a:pt x="368" y="1543"/>
                  </a:lnTo>
                  <a:lnTo>
                    <a:pt x="340" y="1557"/>
                  </a:lnTo>
                  <a:lnTo>
                    <a:pt x="312" y="1572"/>
                  </a:lnTo>
                  <a:lnTo>
                    <a:pt x="285" y="1589"/>
                  </a:lnTo>
                  <a:lnTo>
                    <a:pt x="260" y="1604"/>
                  </a:lnTo>
                  <a:lnTo>
                    <a:pt x="236" y="1622"/>
                  </a:lnTo>
                  <a:lnTo>
                    <a:pt x="211" y="1638"/>
                  </a:lnTo>
                  <a:lnTo>
                    <a:pt x="189" y="1658"/>
                  </a:lnTo>
                  <a:lnTo>
                    <a:pt x="168" y="1676"/>
                  </a:lnTo>
                  <a:lnTo>
                    <a:pt x="146" y="1696"/>
                  </a:lnTo>
                  <a:lnTo>
                    <a:pt x="127" y="1717"/>
                  </a:lnTo>
                  <a:lnTo>
                    <a:pt x="109" y="1738"/>
                  </a:lnTo>
                  <a:lnTo>
                    <a:pt x="92" y="1759"/>
                  </a:lnTo>
                  <a:lnTo>
                    <a:pt x="77" y="1780"/>
                  </a:lnTo>
                  <a:lnTo>
                    <a:pt x="63" y="1803"/>
                  </a:lnTo>
                  <a:lnTo>
                    <a:pt x="50" y="1826"/>
                  </a:lnTo>
                  <a:lnTo>
                    <a:pt x="39" y="1850"/>
                  </a:lnTo>
                  <a:lnTo>
                    <a:pt x="29" y="1872"/>
                  </a:lnTo>
                  <a:lnTo>
                    <a:pt x="20" y="1897"/>
                  </a:lnTo>
                  <a:lnTo>
                    <a:pt x="14" y="1921"/>
                  </a:lnTo>
                  <a:lnTo>
                    <a:pt x="8" y="1946"/>
                  </a:lnTo>
                  <a:lnTo>
                    <a:pt x="3" y="1972"/>
                  </a:lnTo>
                  <a:lnTo>
                    <a:pt x="2" y="1996"/>
                  </a:lnTo>
                  <a:lnTo>
                    <a:pt x="0" y="2023"/>
                  </a:lnTo>
                  <a:lnTo>
                    <a:pt x="0" y="2023"/>
                  </a:lnTo>
                  <a:lnTo>
                    <a:pt x="2" y="2052"/>
                  </a:lnTo>
                  <a:lnTo>
                    <a:pt x="5" y="2082"/>
                  </a:lnTo>
                  <a:lnTo>
                    <a:pt x="11" y="2111"/>
                  </a:lnTo>
                  <a:lnTo>
                    <a:pt x="18" y="2140"/>
                  </a:lnTo>
                  <a:lnTo>
                    <a:pt x="27" y="2168"/>
                  </a:lnTo>
                  <a:lnTo>
                    <a:pt x="39" y="2195"/>
                  </a:lnTo>
                  <a:lnTo>
                    <a:pt x="53" y="2223"/>
                  </a:lnTo>
                  <a:lnTo>
                    <a:pt x="68" y="2250"/>
                  </a:lnTo>
                  <a:lnTo>
                    <a:pt x="85" y="2275"/>
                  </a:lnTo>
                  <a:lnTo>
                    <a:pt x="104" y="2301"/>
                  </a:lnTo>
                  <a:lnTo>
                    <a:pt x="124" y="2325"/>
                  </a:lnTo>
                  <a:lnTo>
                    <a:pt x="146" y="2349"/>
                  </a:lnTo>
                  <a:lnTo>
                    <a:pt x="171" y="2372"/>
                  </a:lnTo>
                  <a:lnTo>
                    <a:pt x="196" y="2393"/>
                  </a:lnTo>
                  <a:lnTo>
                    <a:pt x="223" y="2414"/>
                  </a:lnTo>
                  <a:lnTo>
                    <a:pt x="251" y="2435"/>
                  </a:lnTo>
                  <a:lnTo>
                    <a:pt x="281" y="2455"/>
                  </a:lnTo>
                  <a:lnTo>
                    <a:pt x="312" y="2473"/>
                  </a:lnTo>
                  <a:lnTo>
                    <a:pt x="344" y="2490"/>
                  </a:lnTo>
                  <a:lnTo>
                    <a:pt x="377" y="2506"/>
                  </a:lnTo>
                  <a:lnTo>
                    <a:pt x="412" y="2521"/>
                  </a:lnTo>
                  <a:lnTo>
                    <a:pt x="448" y="2535"/>
                  </a:lnTo>
                  <a:lnTo>
                    <a:pt x="485" y="2548"/>
                  </a:lnTo>
                  <a:lnTo>
                    <a:pt x="524" y="2561"/>
                  </a:lnTo>
                  <a:lnTo>
                    <a:pt x="562" y="2571"/>
                  </a:lnTo>
                  <a:lnTo>
                    <a:pt x="602" y="2580"/>
                  </a:lnTo>
                  <a:lnTo>
                    <a:pt x="643" y="2588"/>
                  </a:lnTo>
                  <a:lnTo>
                    <a:pt x="684" y="2594"/>
                  </a:lnTo>
                  <a:lnTo>
                    <a:pt x="726" y="2600"/>
                  </a:lnTo>
                  <a:lnTo>
                    <a:pt x="768" y="2603"/>
                  </a:lnTo>
                  <a:lnTo>
                    <a:pt x="812" y="2606"/>
                  </a:lnTo>
                  <a:lnTo>
                    <a:pt x="856" y="2606"/>
                  </a:lnTo>
                  <a:lnTo>
                    <a:pt x="856" y="2606"/>
                  </a:lnTo>
                  <a:lnTo>
                    <a:pt x="913" y="2604"/>
                  </a:lnTo>
                  <a:lnTo>
                    <a:pt x="913" y="2604"/>
                  </a:lnTo>
                  <a:lnTo>
                    <a:pt x="942" y="2618"/>
                  </a:lnTo>
                  <a:lnTo>
                    <a:pt x="969" y="2630"/>
                  </a:lnTo>
                  <a:lnTo>
                    <a:pt x="998" y="2642"/>
                  </a:lnTo>
                  <a:lnTo>
                    <a:pt x="1028" y="2654"/>
                  </a:lnTo>
                  <a:lnTo>
                    <a:pt x="1058" y="2665"/>
                  </a:lnTo>
                  <a:lnTo>
                    <a:pt x="1088" y="2674"/>
                  </a:lnTo>
                  <a:lnTo>
                    <a:pt x="1120" y="2683"/>
                  </a:lnTo>
                  <a:lnTo>
                    <a:pt x="1152" y="2690"/>
                  </a:lnTo>
                  <a:lnTo>
                    <a:pt x="1185" y="2698"/>
                  </a:lnTo>
                  <a:lnTo>
                    <a:pt x="1218" y="2704"/>
                  </a:lnTo>
                  <a:lnTo>
                    <a:pt x="1253" y="2708"/>
                  </a:lnTo>
                  <a:lnTo>
                    <a:pt x="1286" y="2713"/>
                  </a:lnTo>
                  <a:lnTo>
                    <a:pt x="1321" y="2717"/>
                  </a:lnTo>
                  <a:lnTo>
                    <a:pt x="1357" y="2719"/>
                  </a:lnTo>
                  <a:lnTo>
                    <a:pt x="1392" y="2720"/>
                  </a:lnTo>
                  <a:lnTo>
                    <a:pt x="1428" y="2722"/>
                  </a:lnTo>
                  <a:lnTo>
                    <a:pt x="1428" y="2722"/>
                  </a:lnTo>
                  <a:lnTo>
                    <a:pt x="1466" y="2720"/>
                  </a:lnTo>
                  <a:lnTo>
                    <a:pt x="1504" y="2719"/>
                  </a:lnTo>
                  <a:lnTo>
                    <a:pt x="1540" y="2716"/>
                  </a:lnTo>
                  <a:lnTo>
                    <a:pt x="1576" y="2713"/>
                  </a:lnTo>
                  <a:lnTo>
                    <a:pt x="1612" y="2708"/>
                  </a:lnTo>
                  <a:lnTo>
                    <a:pt x="1647" y="2702"/>
                  </a:lnTo>
                  <a:lnTo>
                    <a:pt x="1682" y="2695"/>
                  </a:lnTo>
                  <a:lnTo>
                    <a:pt x="1716" y="2687"/>
                  </a:lnTo>
                  <a:lnTo>
                    <a:pt x="1750" y="2678"/>
                  </a:lnTo>
                  <a:lnTo>
                    <a:pt x="1783" y="2669"/>
                  </a:lnTo>
                  <a:lnTo>
                    <a:pt x="1815" y="2659"/>
                  </a:lnTo>
                  <a:lnTo>
                    <a:pt x="1846" y="2648"/>
                  </a:lnTo>
                  <a:lnTo>
                    <a:pt x="1876" y="2634"/>
                  </a:lnTo>
                  <a:lnTo>
                    <a:pt x="1907" y="2622"/>
                  </a:lnTo>
                  <a:lnTo>
                    <a:pt x="1935" y="2609"/>
                  </a:lnTo>
                  <a:lnTo>
                    <a:pt x="1963" y="2594"/>
                  </a:lnTo>
                  <a:lnTo>
                    <a:pt x="1963" y="2594"/>
                  </a:lnTo>
                  <a:lnTo>
                    <a:pt x="2009" y="2609"/>
                  </a:lnTo>
                  <a:lnTo>
                    <a:pt x="2058" y="2622"/>
                  </a:lnTo>
                  <a:lnTo>
                    <a:pt x="2106" y="2634"/>
                  </a:lnTo>
                  <a:lnTo>
                    <a:pt x="2157" y="2648"/>
                  </a:lnTo>
                  <a:lnTo>
                    <a:pt x="2209" y="2659"/>
                  </a:lnTo>
                  <a:lnTo>
                    <a:pt x="2263" y="2669"/>
                  </a:lnTo>
                  <a:lnTo>
                    <a:pt x="2317" y="2678"/>
                  </a:lnTo>
                  <a:lnTo>
                    <a:pt x="2373" y="2687"/>
                  </a:lnTo>
                  <a:lnTo>
                    <a:pt x="2429" y="2695"/>
                  </a:lnTo>
                  <a:lnTo>
                    <a:pt x="2486" y="2702"/>
                  </a:lnTo>
                  <a:lnTo>
                    <a:pt x="2545" y="2708"/>
                  </a:lnTo>
                  <a:lnTo>
                    <a:pt x="2606" y="2713"/>
                  </a:lnTo>
                  <a:lnTo>
                    <a:pt x="2666" y="2716"/>
                  </a:lnTo>
                  <a:lnTo>
                    <a:pt x="2726" y="2719"/>
                  </a:lnTo>
                  <a:lnTo>
                    <a:pt x="2788" y="2720"/>
                  </a:lnTo>
                  <a:lnTo>
                    <a:pt x="2852" y="2722"/>
                  </a:lnTo>
                  <a:lnTo>
                    <a:pt x="2852" y="2722"/>
                  </a:lnTo>
                  <a:lnTo>
                    <a:pt x="2909" y="2720"/>
                  </a:lnTo>
                  <a:lnTo>
                    <a:pt x="2966" y="2719"/>
                  </a:lnTo>
                  <a:lnTo>
                    <a:pt x="3024" y="2717"/>
                  </a:lnTo>
                  <a:lnTo>
                    <a:pt x="3080" y="2714"/>
                  </a:lnTo>
                  <a:lnTo>
                    <a:pt x="3134" y="2710"/>
                  </a:lnTo>
                  <a:lnTo>
                    <a:pt x="3188" y="2705"/>
                  </a:lnTo>
                  <a:lnTo>
                    <a:pt x="3243" y="2699"/>
                  </a:lnTo>
                  <a:lnTo>
                    <a:pt x="3296" y="2692"/>
                  </a:lnTo>
                  <a:lnTo>
                    <a:pt x="3347" y="2686"/>
                  </a:lnTo>
                  <a:lnTo>
                    <a:pt x="3398" y="2677"/>
                  </a:lnTo>
                  <a:lnTo>
                    <a:pt x="3448" y="2668"/>
                  </a:lnTo>
                  <a:lnTo>
                    <a:pt x="3498" y="2659"/>
                  </a:lnTo>
                  <a:lnTo>
                    <a:pt x="3545" y="2648"/>
                  </a:lnTo>
                  <a:lnTo>
                    <a:pt x="3591" y="2636"/>
                  </a:lnTo>
                  <a:lnTo>
                    <a:pt x="3637" y="2624"/>
                  </a:lnTo>
                  <a:lnTo>
                    <a:pt x="3682" y="2612"/>
                  </a:lnTo>
                  <a:lnTo>
                    <a:pt x="3682" y="2612"/>
                  </a:lnTo>
                  <a:lnTo>
                    <a:pt x="3709" y="2624"/>
                  </a:lnTo>
                  <a:lnTo>
                    <a:pt x="3736" y="2636"/>
                  </a:lnTo>
                  <a:lnTo>
                    <a:pt x="3764" y="2648"/>
                  </a:lnTo>
                  <a:lnTo>
                    <a:pt x="3794" y="2659"/>
                  </a:lnTo>
                  <a:lnTo>
                    <a:pt x="3822" y="2668"/>
                  </a:lnTo>
                  <a:lnTo>
                    <a:pt x="3853" y="2677"/>
                  </a:lnTo>
                  <a:lnTo>
                    <a:pt x="3883" y="2686"/>
                  </a:lnTo>
                  <a:lnTo>
                    <a:pt x="3914" y="2692"/>
                  </a:lnTo>
                  <a:lnTo>
                    <a:pt x="3946" y="2699"/>
                  </a:lnTo>
                  <a:lnTo>
                    <a:pt x="3978" y="2705"/>
                  </a:lnTo>
                  <a:lnTo>
                    <a:pt x="4011" y="2710"/>
                  </a:lnTo>
                  <a:lnTo>
                    <a:pt x="4044" y="2714"/>
                  </a:lnTo>
                  <a:lnTo>
                    <a:pt x="4078" y="2717"/>
                  </a:lnTo>
                  <a:lnTo>
                    <a:pt x="4112" y="2719"/>
                  </a:lnTo>
                  <a:lnTo>
                    <a:pt x="4147" y="2720"/>
                  </a:lnTo>
                  <a:lnTo>
                    <a:pt x="4182" y="2722"/>
                  </a:lnTo>
                  <a:lnTo>
                    <a:pt x="4182" y="2722"/>
                  </a:lnTo>
                  <a:lnTo>
                    <a:pt x="4224" y="2720"/>
                  </a:lnTo>
                  <a:lnTo>
                    <a:pt x="4266" y="2719"/>
                  </a:lnTo>
                  <a:lnTo>
                    <a:pt x="4308" y="2714"/>
                  </a:lnTo>
                  <a:lnTo>
                    <a:pt x="4349" y="2710"/>
                  </a:lnTo>
                  <a:lnTo>
                    <a:pt x="4388" y="2704"/>
                  </a:lnTo>
                  <a:lnTo>
                    <a:pt x="4429" y="2696"/>
                  </a:lnTo>
                  <a:lnTo>
                    <a:pt x="4467" y="2689"/>
                  </a:lnTo>
                  <a:lnTo>
                    <a:pt x="4505" y="2678"/>
                  </a:lnTo>
                  <a:lnTo>
                    <a:pt x="4542" y="2668"/>
                  </a:lnTo>
                  <a:lnTo>
                    <a:pt x="4579" y="2656"/>
                  </a:lnTo>
                  <a:lnTo>
                    <a:pt x="4613" y="2642"/>
                  </a:lnTo>
                  <a:lnTo>
                    <a:pt x="4648" y="2627"/>
                  </a:lnTo>
                  <a:lnTo>
                    <a:pt x="4680" y="2612"/>
                  </a:lnTo>
                  <a:lnTo>
                    <a:pt x="4712" y="2595"/>
                  </a:lnTo>
                  <a:lnTo>
                    <a:pt x="4743" y="2579"/>
                  </a:lnTo>
                  <a:lnTo>
                    <a:pt x="4772" y="2561"/>
                  </a:lnTo>
                  <a:lnTo>
                    <a:pt x="4801" y="2541"/>
                  </a:lnTo>
                  <a:lnTo>
                    <a:pt x="4828" y="2521"/>
                  </a:lnTo>
                  <a:lnTo>
                    <a:pt x="4853" y="2500"/>
                  </a:lnTo>
                  <a:lnTo>
                    <a:pt x="4878" y="2479"/>
                  </a:lnTo>
                  <a:lnTo>
                    <a:pt x="4899" y="2456"/>
                  </a:lnTo>
                  <a:lnTo>
                    <a:pt x="4920" y="2432"/>
                  </a:lnTo>
                  <a:lnTo>
                    <a:pt x="4940" y="2408"/>
                  </a:lnTo>
                  <a:lnTo>
                    <a:pt x="4958" y="2384"/>
                  </a:lnTo>
                  <a:lnTo>
                    <a:pt x="4974" y="2358"/>
                  </a:lnTo>
                  <a:lnTo>
                    <a:pt x="4988" y="2333"/>
                  </a:lnTo>
                  <a:lnTo>
                    <a:pt x="5001" y="2307"/>
                  </a:lnTo>
                  <a:lnTo>
                    <a:pt x="5012" y="2280"/>
                  </a:lnTo>
                  <a:lnTo>
                    <a:pt x="5021" y="2253"/>
                  </a:lnTo>
                  <a:lnTo>
                    <a:pt x="5029" y="2224"/>
                  </a:lnTo>
                  <a:lnTo>
                    <a:pt x="5033" y="2197"/>
                  </a:lnTo>
                  <a:lnTo>
                    <a:pt x="5036" y="2168"/>
                  </a:lnTo>
                  <a:lnTo>
                    <a:pt x="5036" y="2168"/>
                  </a:lnTo>
                  <a:lnTo>
                    <a:pt x="5087" y="2149"/>
                  </a:lnTo>
                  <a:lnTo>
                    <a:pt x="5136" y="2127"/>
                  </a:lnTo>
                  <a:lnTo>
                    <a:pt x="5183" y="2103"/>
                  </a:lnTo>
                  <a:lnTo>
                    <a:pt x="5226" y="2078"/>
                  </a:lnTo>
                  <a:lnTo>
                    <a:pt x="5267" y="2050"/>
                  </a:lnTo>
                  <a:lnTo>
                    <a:pt x="5305" y="2020"/>
                  </a:lnTo>
                  <a:lnTo>
                    <a:pt x="5340" y="1989"/>
                  </a:lnTo>
                  <a:lnTo>
                    <a:pt x="5373" y="1957"/>
                  </a:lnTo>
                  <a:lnTo>
                    <a:pt x="5401" y="1922"/>
                  </a:lnTo>
                  <a:lnTo>
                    <a:pt x="5427" y="1886"/>
                  </a:lnTo>
                  <a:lnTo>
                    <a:pt x="5439" y="1868"/>
                  </a:lnTo>
                  <a:lnTo>
                    <a:pt x="5450" y="1850"/>
                  </a:lnTo>
                  <a:lnTo>
                    <a:pt x="5459" y="1830"/>
                  </a:lnTo>
                  <a:lnTo>
                    <a:pt x="5468" y="1812"/>
                  </a:lnTo>
                  <a:lnTo>
                    <a:pt x="5475" y="1792"/>
                  </a:lnTo>
                  <a:lnTo>
                    <a:pt x="5483" y="1773"/>
                  </a:lnTo>
                  <a:lnTo>
                    <a:pt x="5488" y="1752"/>
                  </a:lnTo>
                  <a:lnTo>
                    <a:pt x="5494" y="1732"/>
                  </a:lnTo>
                  <a:lnTo>
                    <a:pt x="5497" y="1711"/>
                  </a:lnTo>
                  <a:lnTo>
                    <a:pt x="5500" y="1691"/>
                  </a:lnTo>
                  <a:lnTo>
                    <a:pt x="5501" y="1670"/>
                  </a:lnTo>
                  <a:lnTo>
                    <a:pt x="5501" y="1649"/>
                  </a:lnTo>
                  <a:lnTo>
                    <a:pt x="5501" y="1649"/>
                  </a:lnTo>
                  <a:lnTo>
                    <a:pt x="5501" y="1619"/>
                  </a:lnTo>
                  <a:lnTo>
                    <a:pt x="5497" y="1589"/>
                  </a:lnTo>
                  <a:lnTo>
                    <a:pt x="5492" y="1560"/>
                  </a:lnTo>
                  <a:lnTo>
                    <a:pt x="5484" y="1531"/>
                  </a:lnTo>
                  <a:lnTo>
                    <a:pt x="5474" y="1503"/>
                  </a:lnTo>
                  <a:lnTo>
                    <a:pt x="5463" y="1476"/>
                  </a:lnTo>
                  <a:lnTo>
                    <a:pt x="5450" y="1448"/>
                  </a:lnTo>
                  <a:lnTo>
                    <a:pt x="5435" y="1421"/>
                  </a:lnTo>
                  <a:lnTo>
                    <a:pt x="5417" y="1396"/>
                  </a:lnTo>
                  <a:lnTo>
                    <a:pt x="5398" y="1370"/>
                  </a:lnTo>
                  <a:lnTo>
                    <a:pt x="5377" y="1346"/>
                  </a:lnTo>
                  <a:lnTo>
                    <a:pt x="5355" y="1323"/>
                  </a:lnTo>
                  <a:lnTo>
                    <a:pt x="5332" y="1299"/>
                  </a:lnTo>
                  <a:lnTo>
                    <a:pt x="5306" y="1278"/>
                  </a:lnTo>
                  <a:lnTo>
                    <a:pt x="5279" y="1257"/>
                  </a:lnTo>
                  <a:lnTo>
                    <a:pt x="5250" y="1236"/>
                  </a:lnTo>
                  <a:lnTo>
                    <a:pt x="5220" y="1216"/>
                  </a:lnTo>
                  <a:lnTo>
                    <a:pt x="5190" y="1198"/>
                  </a:lnTo>
                  <a:lnTo>
                    <a:pt x="5157" y="1181"/>
                  </a:lnTo>
                  <a:lnTo>
                    <a:pt x="5124" y="1165"/>
                  </a:lnTo>
                  <a:lnTo>
                    <a:pt x="5089" y="1150"/>
                  </a:lnTo>
                  <a:lnTo>
                    <a:pt x="5053" y="1136"/>
                  </a:lnTo>
                  <a:lnTo>
                    <a:pt x="5017" y="1122"/>
                  </a:lnTo>
                  <a:lnTo>
                    <a:pt x="4979" y="1110"/>
                  </a:lnTo>
                  <a:lnTo>
                    <a:pt x="4940" y="1101"/>
                  </a:lnTo>
                  <a:lnTo>
                    <a:pt x="4900" y="1091"/>
                  </a:lnTo>
                  <a:lnTo>
                    <a:pt x="4860" y="1083"/>
                  </a:lnTo>
                  <a:lnTo>
                    <a:pt x="4817" y="1077"/>
                  </a:lnTo>
                  <a:lnTo>
                    <a:pt x="4775" y="1073"/>
                  </a:lnTo>
                  <a:lnTo>
                    <a:pt x="4733" y="1068"/>
                  </a:lnTo>
                  <a:lnTo>
                    <a:pt x="4689" y="1067"/>
                  </a:lnTo>
                  <a:lnTo>
                    <a:pt x="4645" y="1065"/>
                  </a:lnTo>
                  <a:lnTo>
                    <a:pt x="4645" y="1065"/>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39" name="Freeform 7"/>
            <p:cNvSpPr>
              <a:spLocks/>
            </p:cNvSpPr>
            <p:nvPr/>
          </p:nvSpPr>
          <p:spPr bwMode="auto">
            <a:xfrm>
              <a:off x="9904412" y="1905000"/>
              <a:ext cx="965979" cy="581370"/>
            </a:xfrm>
            <a:custGeom>
              <a:avLst/>
              <a:gdLst/>
              <a:ahLst/>
              <a:cxnLst>
                <a:cxn ang="0">
                  <a:pos x="3413" y="684"/>
                </a:cxn>
                <a:cxn ang="0">
                  <a:pos x="3351" y="570"/>
                </a:cxn>
                <a:cxn ang="0">
                  <a:pos x="3256" y="472"/>
                </a:cxn>
                <a:cxn ang="0">
                  <a:pos x="3131" y="391"/>
                </a:cxn>
                <a:cxn ang="0">
                  <a:pos x="2981" y="330"/>
                </a:cxn>
                <a:cxn ang="0">
                  <a:pos x="2812" y="294"/>
                </a:cxn>
                <a:cxn ang="0">
                  <a:pos x="2667" y="285"/>
                </a:cxn>
                <a:cxn ang="0">
                  <a:pos x="2507" y="296"/>
                </a:cxn>
                <a:cxn ang="0">
                  <a:pos x="2365" y="247"/>
                </a:cxn>
                <a:cxn ang="0">
                  <a:pos x="2183" y="110"/>
                </a:cxn>
                <a:cxn ang="0">
                  <a:pos x="1938" y="24"/>
                </a:cxn>
                <a:cxn ang="0">
                  <a:pos x="1713" y="0"/>
                </a:cxn>
                <a:cxn ang="0">
                  <a:pos x="1521" y="17"/>
                </a:cxn>
                <a:cxn ang="0">
                  <a:pos x="1346" y="63"/>
                </a:cxn>
                <a:cxn ang="0">
                  <a:pos x="1197" y="136"/>
                </a:cxn>
                <a:cxn ang="0">
                  <a:pos x="1076" y="231"/>
                </a:cxn>
                <a:cxn ang="0">
                  <a:pos x="992" y="344"/>
                </a:cxn>
                <a:cxn ang="0">
                  <a:pos x="948" y="471"/>
                </a:cxn>
                <a:cxn ang="0">
                  <a:pos x="945" y="527"/>
                </a:cxn>
                <a:cxn ang="0">
                  <a:pos x="770" y="527"/>
                </a:cxn>
                <a:cxn ang="0">
                  <a:pos x="563" y="560"/>
                </a:cxn>
                <a:cxn ang="0">
                  <a:pos x="377" y="623"/>
                </a:cxn>
                <a:cxn ang="0">
                  <a:pos x="223" y="715"/>
                </a:cxn>
                <a:cxn ang="0">
                  <a:pos x="104" y="830"/>
                </a:cxn>
                <a:cxn ang="0">
                  <a:pos x="27" y="961"/>
                </a:cxn>
                <a:cxn ang="0">
                  <a:pos x="0" y="1108"/>
                </a:cxn>
                <a:cxn ang="0">
                  <a:pos x="18" y="1225"/>
                </a:cxn>
                <a:cxn ang="0">
                  <a:pos x="84" y="1361"/>
                </a:cxn>
                <a:cxn ang="0">
                  <a:pos x="196" y="1479"/>
                </a:cxn>
                <a:cxn ang="0">
                  <a:pos x="344" y="1575"/>
                </a:cxn>
                <a:cxn ang="0">
                  <a:pos x="524" y="1645"/>
                </a:cxn>
                <a:cxn ang="0">
                  <a:pos x="726" y="1684"/>
                </a:cxn>
                <a:cxn ang="0">
                  <a:pos x="919" y="1689"/>
                </a:cxn>
                <a:cxn ang="0">
                  <a:pos x="1211" y="1639"/>
                </a:cxn>
                <a:cxn ang="0">
                  <a:pos x="1368" y="1631"/>
                </a:cxn>
                <a:cxn ang="0">
                  <a:pos x="1515" y="1690"/>
                </a:cxn>
                <a:cxn ang="0">
                  <a:pos x="1685" y="1726"/>
                </a:cxn>
                <a:cxn ang="0">
                  <a:pos x="1829" y="1735"/>
                </a:cxn>
                <a:cxn ang="0">
                  <a:pos x="2044" y="1716"/>
                </a:cxn>
                <a:cxn ang="0">
                  <a:pos x="2236" y="1657"/>
                </a:cxn>
                <a:cxn ang="0">
                  <a:pos x="2394" y="1566"/>
                </a:cxn>
                <a:cxn ang="0">
                  <a:pos x="2503" y="1589"/>
                </a:cxn>
                <a:cxn ang="0">
                  <a:pos x="2655" y="1645"/>
                </a:cxn>
                <a:cxn ang="0">
                  <a:pos x="2827" y="1675"/>
                </a:cxn>
                <a:cxn ang="0">
                  <a:pos x="2975" y="1680"/>
                </a:cxn>
                <a:cxn ang="0">
                  <a:pos x="3165" y="1657"/>
                </a:cxn>
                <a:cxn ang="0">
                  <a:pos x="3335" y="1604"/>
                </a:cxn>
                <a:cxn ang="0">
                  <a:pos x="3479" y="1527"/>
                </a:cxn>
                <a:cxn ang="0">
                  <a:pos x="3593" y="1428"/>
                </a:cxn>
                <a:cxn ang="0">
                  <a:pos x="3670" y="1313"/>
                </a:cxn>
                <a:cxn ang="0">
                  <a:pos x="3703" y="1183"/>
                </a:cxn>
                <a:cxn ang="0">
                  <a:pos x="3694" y="1068"/>
                </a:cxn>
                <a:cxn ang="0">
                  <a:pos x="3630" y="933"/>
                </a:cxn>
                <a:cxn ang="0">
                  <a:pos x="3519" y="815"/>
                </a:cxn>
              </a:cxnLst>
              <a:rect l="0" t="0" r="r" b="b"/>
              <a:pathLst>
                <a:path w="3704" h="1735">
                  <a:moveTo>
                    <a:pt x="3431" y="756"/>
                  </a:moveTo>
                  <a:lnTo>
                    <a:pt x="3431" y="756"/>
                  </a:lnTo>
                  <a:lnTo>
                    <a:pt x="3427" y="732"/>
                  </a:lnTo>
                  <a:lnTo>
                    <a:pt x="3421" y="708"/>
                  </a:lnTo>
                  <a:lnTo>
                    <a:pt x="3413" y="684"/>
                  </a:lnTo>
                  <a:lnTo>
                    <a:pt x="3404" y="659"/>
                  </a:lnTo>
                  <a:lnTo>
                    <a:pt x="3393" y="637"/>
                  </a:lnTo>
                  <a:lnTo>
                    <a:pt x="3381" y="614"/>
                  </a:lnTo>
                  <a:lnTo>
                    <a:pt x="3368" y="593"/>
                  </a:lnTo>
                  <a:lnTo>
                    <a:pt x="3351" y="570"/>
                  </a:lnTo>
                  <a:lnTo>
                    <a:pt x="3336" y="549"/>
                  </a:lnTo>
                  <a:lnTo>
                    <a:pt x="3318" y="530"/>
                  </a:lnTo>
                  <a:lnTo>
                    <a:pt x="3298" y="510"/>
                  </a:lnTo>
                  <a:lnTo>
                    <a:pt x="3277" y="490"/>
                  </a:lnTo>
                  <a:lnTo>
                    <a:pt x="3256" y="472"/>
                  </a:lnTo>
                  <a:lnTo>
                    <a:pt x="3233" y="454"/>
                  </a:lnTo>
                  <a:lnTo>
                    <a:pt x="3209" y="438"/>
                  </a:lnTo>
                  <a:lnTo>
                    <a:pt x="3184" y="421"/>
                  </a:lnTo>
                  <a:lnTo>
                    <a:pt x="3158" y="406"/>
                  </a:lnTo>
                  <a:lnTo>
                    <a:pt x="3131" y="391"/>
                  </a:lnTo>
                  <a:lnTo>
                    <a:pt x="3104" y="377"/>
                  </a:lnTo>
                  <a:lnTo>
                    <a:pt x="3073" y="364"/>
                  </a:lnTo>
                  <a:lnTo>
                    <a:pt x="3043" y="352"/>
                  </a:lnTo>
                  <a:lnTo>
                    <a:pt x="3013" y="341"/>
                  </a:lnTo>
                  <a:lnTo>
                    <a:pt x="2981" y="330"/>
                  </a:lnTo>
                  <a:lnTo>
                    <a:pt x="2950" y="321"/>
                  </a:lnTo>
                  <a:lnTo>
                    <a:pt x="2916" y="312"/>
                  </a:lnTo>
                  <a:lnTo>
                    <a:pt x="2882" y="305"/>
                  </a:lnTo>
                  <a:lnTo>
                    <a:pt x="2848" y="299"/>
                  </a:lnTo>
                  <a:lnTo>
                    <a:pt x="2812" y="294"/>
                  </a:lnTo>
                  <a:lnTo>
                    <a:pt x="2778" y="290"/>
                  </a:lnTo>
                  <a:lnTo>
                    <a:pt x="2741" y="287"/>
                  </a:lnTo>
                  <a:lnTo>
                    <a:pt x="2704" y="285"/>
                  </a:lnTo>
                  <a:lnTo>
                    <a:pt x="2667" y="285"/>
                  </a:lnTo>
                  <a:lnTo>
                    <a:pt x="2667" y="285"/>
                  </a:lnTo>
                  <a:lnTo>
                    <a:pt x="2634" y="285"/>
                  </a:lnTo>
                  <a:lnTo>
                    <a:pt x="2602" y="287"/>
                  </a:lnTo>
                  <a:lnTo>
                    <a:pt x="2569" y="288"/>
                  </a:lnTo>
                  <a:lnTo>
                    <a:pt x="2537" y="293"/>
                  </a:lnTo>
                  <a:lnTo>
                    <a:pt x="2507" y="296"/>
                  </a:lnTo>
                  <a:lnTo>
                    <a:pt x="2476" y="300"/>
                  </a:lnTo>
                  <a:lnTo>
                    <a:pt x="2417" y="314"/>
                  </a:lnTo>
                  <a:lnTo>
                    <a:pt x="2417" y="314"/>
                  </a:lnTo>
                  <a:lnTo>
                    <a:pt x="2393" y="279"/>
                  </a:lnTo>
                  <a:lnTo>
                    <a:pt x="2365" y="247"/>
                  </a:lnTo>
                  <a:lnTo>
                    <a:pt x="2334" y="216"/>
                  </a:lnTo>
                  <a:lnTo>
                    <a:pt x="2300" y="187"/>
                  </a:lnTo>
                  <a:lnTo>
                    <a:pt x="2264" y="158"/>
                  </a:lnTo>
                  <a:lnTo>
                    <a:pt x="2225" y="133"/>
                  </a:lnTo>
                  <a:lnTo>
                    <a:pt x="2183" y="110"/>
                  </a:lnTo>
                  <a:lnTo>
                    <a:pt x="2137" y="88"/>
                  </a:lnTo>
                  <a:lnTo>
                    <a:pt x="2091" y="68"/>
                  </a:lnTo>
                  <a:lnTo>
                    <a:pt x="2042" y="51"/>
                  </a:lnTo>
                  <a:lnTo>
                    <a:pt x="1991" y="36"/>
                  </a:lnTo>
                  <a:lnTo>
                    <a:pt x="1938" y="24"/>
                  </a:lnTo>
                  <a:lnTo>
                    <a:pt x="1884" y="14"/>
                  </a:lnTo>
                  <a:lnTo>
                    <a:pt x="1828" y="6"/>
                  </a:lnTo>
                  <a:lnTo>
                    <a:pt x="1771" y="2"/>
                  </a:lnTo>
                  <a:lnTo>
                    <a:pt x="1713" y="0"/>
                  </a:lnTo>
                  <a:lnTo>
                    <a:pt x="1713" y="0"/>
                  </a:lnTo>
                  <a:lnTo>
                    <a:pt x="1674" y="2"/>
                  </a:lnTo>
                  <a:lnTo>
                    <a:pt x="1635" y="3"/>
                  </a:lnTo>
                  <a:lnTo>
                    <a:pt x="1595" y="6"/>
                  </a:lnTo>
                  <a:lnTo>
                    <a:pt x="1558" y="11"/>
                  </a:lnTo>
                  <a:lnTo>
                    <a:pt x="1521" y="17"/>
                  </a:lnTo>
                  <a:lnTo>
                    <a:pt x="1484" y="24"/>
                  </a:lnTo>
                  <a:lnTo>
                    <a:pt x="1449" y="32"/>
                  </a:lnTo>
                  <a:lnTo>
                    <a:pt x="1414" y="42"/>
                  </a:lnTo>
                  <a:lnTo>
                    <a:pt x="1380" y="53"/>
                  </a:lnTo>
                  <a:lnTo>
                    <a:pt x="1346" y="63"/>
                  </a:lnTo>
                  <a:lnTo>
                    <a:pt x="1315" y="77"/>
                  </a:lnTo>
                  <a:lnTo>
                    <a:pt x="1283" y="91"/>
                  </a:lnTo>
                  <a:lnTo>
                    <a:pt x="1253" y="104"/>
                  </a:lnTo>
                  <a:lnTo>
                    <a:pt x="1224" y="121"/>
                  </a:lnTo>
                  <a:lnTo>
                    <a:pt x="1197" y="136"/>
                  </a:lnTo>
                  <a:lnTo>
                    <a:pt x="1170" y="154"/>
                  </a:lnTo>
                  <a:lnTo>
                    <a:pt x="1144" y="172"/>
                  </a:lnTo>
                  <a:lnTo>
                    <a:pt x="1120" y="192"/>
                  </a:lnTo>
                  <a:lnTo>
                    <a:pt x="1097" y="211"/>
                  </a:lnTo>
                  <a:lnTo>
                    <a:pt x="1076" y="231"/>
                  </a:lnTo>
                  <a:lnTo>
                    <a:pt x="1055" y="252"/>
                  </a:lnTo>
                  <a:lnTo>
                    <a:pt x="1037" y="275"/>
                  </a:lnTo>
                  <a:lnTo>
                    <a:pt x="1020" y="297"/>
                  </a:lnTo>
                  <a:lnTo>
                    <a:pt x="1005" y="320"/>
                  </a:lnTo>
                  <a:lnTo>
                    <a:pt x="992" y="344"/>
                  </a:lnTo>
                  <a:lnTo>
                    <a:pt x="980" y="368"/>
                  </a:lnTo>
                  <a:lnTo>
                    <a:pt x="969" y="394"/>
                  </a:lnTo>
                  <a:lnTo>
                    <a:pt x="960" y="418"/>
                  </a:lnTo>
                  <a:lnTo>
                    <a:pt x="954" y="444"/>
                  </a:lnTo>
                  <a:lnTo>
                    <a:pt x="948" y="471"/>
                  </a:lnTo>
                  <a:lnTo>
                    <a:pt x="945" y="496"/>
                  </a:lnTo>
                  <a:lnTo>
                    <a:pt x="945" y="524"/>
                  </a:lnTo>
                  <a:lnTo>
                    <a:pt x="945" y="524"/>
                  </a:lnTo>
                  <a:lnTo>
                    <a:pt x="945" y="527"/>
                  </a:lnTo>
                  <a:lnTo>
                    <a:pt x="945" y="527"/>
                  </a:lnTo>
                  <a:lnTo>
                    <a:pt x="901" y="525"/>
                  </a:lnTo>
                  <a:lnTo>
                    <a:pt x="857" y="524"/>
                  </a:lnTo>
                  <a:lnTo>
                    <a:pt x="857" y="524"/>
                  </a:lnTo>
                  <a:lnTo>
                    <a:pt x="812" y="525"/>
                  </a:lnTo>
                  <a:lnTo>
                    <a:pt x="770" y="527"/>
                  </a:lnTo>
                  <a:lnTo>
                    <a:pt x="726" y="531"/>
                  </a:lnTo>
                  <a:lnTo>
                    <a:pt x="684" y="536"/>
                  </a:lnTo>
                  <a:lnTo>
                    <a:pt x="643" y="542"/>
                  </a:lnTo>
                  <a:lnTo>
                    <a:pt x="602" y="551"/>
                  </a:lnTo>
                  <a:lnTo>
                    <a:pt x="563" y="560"/>
                  </a:lnTo>
                  <a:lnTo>
                    <a:pt x="524" y="570"/>
                  </a:lnTo>
                  <a:lnTo>
                    <a:pt x="486" y="581"/>
                  </a:lnTo>
                  <a:lnTo>
                    <a:pt x="448" y="595"/>
                  </a:lnTo>
                  <a:lnTo>
                    <a:pt x="412" y="608"/>
                  </a:lnTo>
                  <a:lnTo>
                    <a:pt x="377" y="623"/>
                  </a:lnTo>
                  <a:lnTo>
                    <a:pt x="344" y="640"/>
                  </a:lnTo>
                  <a:lnTo>
                    <a:pt x="312" y="658"/>
                  </a:lnTo>
                  <a:lnTo>
                    <a:pt x="281" y="676"/>
                  </a:lnTo>
                  <a:lnTo>
                    <a:pt x="252" y="696"/>
                  </a:lnTo>
                  <a:lnTo>
                    <a:pt x="223" y="715"/>
                  </a:lnTo>
                  <a:lnTo>
                    <a:pt x="196" y="736"/>
                  </a:lnTo>
                  <a:lnTo>
                    <a:pt x="170" y="759"/>
                  </a:lnTo>
                  <a:lnTo>
                    <a:pt x="146" y="782"/>
                  </a:lnTo>
                  <a:lnTo>
                    <a:pt x="125" y="804"/>
                  </a:lnTo>
                  <a:lnTo>
                    <a:pt x="104" y="830"/>
                  </a:lnTo>
                  <a:lnTo>
                    <a:pt x="84" y="854"/>
                  </a:lnTo>
                  <a:lnTo>
                    <a:pt x="68" y="880"/>
                  </a:lnTo>
                  <a:lnTo>
                    <a:pt x="53" y="907"/>
                  </a:lnTo>
                  <a:lnTo>
                    <a:pt x="39" y="934"/>
                  </a:lnTo>
                  <a:lnTo>
                    <a:pt x="27" y="961"/>
                  </a:lnTo>
                  <a:lnTo>
                    <a:pt x="18" y="990"/>
                  </a:lnTo>
                  <a:lnTo>
                    <a:pt x="10" y="1019"/>
                  </a:lnTo>
                  <a:lnTo>
                    <a:pt x="4" y="1047"/>
                  </a:lnTo>
                  <a:lnTo>
                    <a:pt x="1" y="1077"/>
                  </a:lnTo>
                  <a:lnTo>
                    <a:pt x="0" y="1108"/>
                  </a:lnTo>
                  <a:lnTo>
                    <a:pt x="0" y="1108"/>
                  </a:lnTo>
                  <a:lnTo>
                    <a:pt x="1" y="1138"/>
                  </a:lnTo>
                  <a:lnTo>
                    <a:pt x="4" y="1167"/>
                  </a:lnTo>
                  <a:lnTo>
                    <a:pt x="10" y="1197"/>
                  </a:lnTo>
                  <a:lnTo>
                    <a:pt x="18" y="1225"/>
                  </a:lnTo>
                  <a:lnTo>
                    <a:pt x="27" y="1254"/>
                  </a:lnTo>
                  <a:lnTo>
                    <a:pt x="39" y="1281"/>
                  </a:lnTo>
                  <a:lnTo>
                    <a:pt x="53" y="1308"/>
                  </a:lnTo>
                  <a:lnTo>
                    <a:pt x="68" y="1334"/>
                  </a:lnTo>
                  <a:lnTo>
                    <a:pt x="84" y="1361"/>
                  </a:lnTo>
                  <a:lnTo>
                    <a:pt x="104" y="1385"/>
                  </a:lnTo>
                  <a:lnTo>
                    <a:pt x="125" y="1409"/>
                  </a:lnTo>
                  <a:lnTo>
                    <a:pt x="146" y="1434"/>
                  </a:lnTo>
                  <a:lnTo>
                    <a:pt x="170" y="1456"/>
                  </a:lnTo>
                  <a:lnTo>
                    <a:pt x="196" y="1479"/>
                  </a:lnTo>
                  <a:lnTo>
                    <a:pt x="223" y="1500"/>
                  </a:lnTo>
                  <a:lnTo>
                    <a:pt x="252" y="1520"/>
                  </a:lnTo>
                  <a:lnTo>
                    <a:pt x="281" y="1539"/>
                  </a:lnTo>
                  <a:lnTo>
                    <a:pt x="312" y="1557"/>
                  </a:lnTo>
                  <a:lnTo>
                    <a:pt x="344" y="1575"/>
                  </a:lnTo>
                  <a:lnTo>
                    <a:pt x="377" y="1591"/>
                  </a:lnTo>
                  <a:lnTo>
                    <a:pt x="412" y="1607"/>
                  </a:lnTo>
                  <a:lnTo>
                    <a:pt x="448" y="1621"/>
                  </a:lnTo>
                  <a:lnTo>
                    <a:pt x="486" y="1633"/>
                  </a:lnTo>
                  <a:lnTo>
                    <a:pt x="524" y="1645"/>
                  </a:lnTo>
                  <a:lnTo>
                    <a:pt x="563" y="1655"/>
                  </a:lnTo>
                  <a:lnTo>
                    <a:pt x="602" y="1664"/>
                  </a:lnTo>
                  <a:lnTo>
                    <a:pt x="643" y="1672"/>
                  </a:lnTo>
                  <a:lnTo>
                    <a:pt x="684" y="1680"/>
                  </a:lnTo>
                  <a:lnTo>
                    <a:pt x="726" y="1684"/>
                  </a:lnTo>
                  <a:lnTo>
                    <a:pt x="770" y="1689"/>
                  </a:lnTo>
                  <a:lnTo>
                    <a:pt x="812" y="1690"/>
                  </a:lnTo>
                  <a:lnTo>
                    <a:pt x="857" y="1692"/>
                  </a:lnTo>
                  <a:lnTo>
                    <a:pt x="857" y="1692"/>
                  </a:lnTo>
                  <a:lnTo>
                    <a:pt x="919" y="1689"/>
                  </a:lnTo>
                  <a:lnTo>
                    <a:pt x="981" y="1684"/>
                  </a:lnTo>
                  <a:lnTo>
                    <a:pt x="1040" y="1678"/>
                  </a:lnTo>
                  <a:lnTo>
                    <a:pt x="1099" y="1668"/>
                  </a:lnTo>
                  <a:lnTo>
                    <a:pt x="1155" y="1654"/>
                  </a:lnTo>
                  <a:lnTo>
                    <a:pt x="1211" y="1639"/>
                  </a:lnTo>
                  <a:lnTo>
                    <a:pt x="1263" y="1621"/>
                  </a:lnTo>
                  <a:lnTo>
                    <a:pt x="1313" y="1601"/>
                  </a:lnTo>
                  <a:lnTo>
                    <a:pt x="1313" y="1601"/>
                  </a:lnTo>
                  <a:lnTo>
                    <a:pt x="1340" y="1616"/>
                  </a:lnTo>
                  <a:lnTo>
                    <a:pt x="1368" y="1631"/>
                  </a:lnTo>
                  <a:lnTo>
                    <a:pt x="1395" y="1645"/>
                  </a:lnTo>
                  <a:lnTo>
                    <a:pt x="1423" y="1657"/>
                  </a:lnTo>
                  <a:lnTo>
                    <a:pt x="1454" y="1669"/>
                  </a:lnTo>
                  <a:lnTo>
                    <a:pt x="1484" y="1681"/>
                  </a:lnTo>
                  <a:lnTo>
                    <a:pt x="1515" y="1690"/>
                  </a:lnTo>
                  <a:lnTo>
                    <a:pt x="1549" y="1699"/>
                  </a:lnTo>
                  <a:lnTo>
                    <a:pt x="1580" y="1708"/>
                  </a:lnTo>
                  <a:lnTo>
                    <a:pt x="1615" y="1716"/>
                  </a:lnTo>
                  <a:lnTo>
                    <a:pt x="1648" y="1722"/>
                  </a:lnTo>
                  <a:lnTo>
                    <a:pt x="1685" y="1726"/>
                  </a:lnTo>
                  <a:lnTo>
                    <a:pt x="1719" y="1731"/>
                  </a:lnTo>
                  <a:lnTo>
                    <a:pt x="1755" y="1734"/>
                  </a:lnTo>
                  <a:lnTo>
                    <a:pt x="1792" y="1735"/>
                  </a:lnTo>
                  <a:lnTo>
                    <a:pt x="1829" y="1735"/>
                  </a:lnTo>
                  <a:lnTo>
                    <a:pt x="1829" y="1735"/>
                  </a:lnTo>
                  <a:lnTo>
                    <a:pt x="1873" y="1735"/>
                  </a:lnTo>
                  <a:lnTo>
                    <a:pt x="1917" y="1732"/>
                  </a:lnTo>
                  <a:lnTo>
                    <a:pt x="1961" y="1728"/>
                  </a:lnTo>
                  <a:lnTo>
                    <a:pt x="2003" y="1722"/>
                  </a:lnTo>
                  <a:lnTo>
                    <a:pt x="2044" y="1716"/>
                  </a:lnTo>
                  <a:lnTo>
                    <a:pt x="2085" y="1707"/>
                  </a:lnTo>
                  <a:lnTo>
                    <a:pt x="2124" y="1696"/>
                  </a:lnTo>
                  <a:lnTo>
                    <a:pt x="2162" y="1684"/>
                  </a:lnTo>
                  <a:lnTo>
                    <a:pt x="2199" y="1671"/>
                  </a:lnTo>
                  <a:lnTo>
                    <a:pt x="2236" y="1657"/>
                  </a:lnTo>
                  <a:lnTo>
                    <a:pt x="2270" y="1640"/>
                  </a:lnTo>
                  <a:lnTo>
                    <a:pt x="2303" y="1624"/>
                  </a:lnTo>
                  <a:lnTo>
                    <a:pt x="2335" y="1606"/>
                  </a:lnTo>
                  <a:lnTo>
                    <a:pt x="2365" y="1588"/>
                  </a:lnTo>
                  <a:lnTo>
                    <a:pt x="2394" y="1566"/>
                  </a:lnTo>
                  <a:lnTo>
                    <a:pt x="2421" y="1545"/>
                  </a:lnTo>
                  <a:lnTo>
                    <a:pt x="2421" y="1545"/>
                  </a:lnTo>
                  <a:lnTo>
                    <a:pt x="2448" y="1560"/>
                  </a:lnTo>
                  <a:lnTo>
                    <a:pt x="2474" y="1575"/>
                  </a:lnTo>
                  <a:lnTo>
                    <a:pt x="2503" y="1589"/>
                  </a:lnTo>
                  <a:lnTo>
                    <a:pt x="2531" y="1601"/>
                  </a:lnTo>
                  <a:lnTo>
                    <a:pt x="2562" y="1613"/>
                  </a:lnTo>
                  <a:lnTo>
                    <a:pt x="2592" y="1625"/>
                  </a:lnTo>
                  <a:lnTo>
                    <a:pt x="2624" y="1634"/>
                  </a:lnTo>
                  <a:lnTo>
                    <a:pt x="2655" y="1645"/>
                  </a:lnTo>
                  <a:lnTo>
                    <a:pt x="2688" y="1652"/>
                  </a:lnTo>
                  <a:lnTo>
                    <a:pt x="2722" y="1660"/>
                  </a:lnTo>
                  <a:lnTo>
                    <a:pt x="2756" y="1666"/>
                  </a:lnTo>
                  <a:lnTo>
                    <a:pt x="2791" y="1671"/>
                  </a:lnTo>
                  <a:lnTo>
                    <a:pt x="2827" y="1675"/>
                  </a:lnTo>
                  <a:lnTo>
                    <a:pt x="2864" y="1678"/>
                  </a:lnTo>
                  <a:lnTo>
                    <a:pt x="2900" y="1680"/>
                  </a:lnTo>
                  <a:lnTo>
                    <a:pt x="2936" y="1680"/>
                  </a:lnTo>
                  <a:lnTo>
                    <a:pt x="2936" y="1680"/>
                  </a:lnTo>
                  <a:lnTo>
                    <a:pt x="2975" y="1680"/>
                  </a:lnTo>
                  <a:lnTo>
                    <a:pt x="3015" y="1678"/>
                  </a:lnTo>
                  <a:lnTo>
                    <a:pt x="3054" y="1674"/>
                  </a:lnTo>
                  <a:lnTo>
                    <a:pt x="3092" y="1669"/>
                  </a:lnTo>
                  <a:lnTo>
                    <a:pt x="3128" y="1663"/>
                  </a:lnTo>
                  <a:lnTo>
                    <a:pt x="3165" y="1657"/>
                  </a:lnTo>
                  <a:lnTo>
                    <a:pt x="3200" y="1648"/>
                  </a:lnTo>
                  <a:lnTo>
                    <a:pt x="3235" y="1639"/>
                  </a:lnTo>
                  <a:lnTo>
                    <a:pt x="3270" y="1628"/>
                  </a:lnTo>
                  <a:lnTo>
                    <a:pt x="3303" y="1616"/>
                  </a:lnTo>
                  <a:lnTo>
                    <a:pt x="3335" y="1604"/>
                  </a:lnTo>
                  <a:lnTo>
                    <a:pt x="3366" y="1591"/>
                  </a:lnTo>
                  <a:lnTo>
                    <a:pt x="3396" y="1575"/>
                  </a:lnTo>
                  <a:lnTo>
                    <a:pt x="3425" y="1560"/>
                  </a:lnTo>
                  <a:lnTo>
                    <a:pt x="3452" y="1544"/>
                  </a:lnTo>
                  <a:lnTo>
                    <a:pt x="3479" y="1527"/>
                  </a:lnTo>
                  <a:lnTo>
                    <a:pt x="3505" y="1509"/>
                  </a:lnTo>
                  <a:lnTo>
                    <a:pt x="3529" y="1489"/>
                  </a:lnTo>
                  <a:lnTo>
                    <a:pt x="3552" y="1470"/>
                  </a:lnTo>
                  <a:lnTo>
                    <a:pt x="3573" y="1449"/>
                  </a:lnTo>
                  <a:lnTo>
                    <a:pt x="3593" y="1428"/>
                  </a:lnTo>
                  <a:lnTo>
                    <a:pt x="3612" y="1406"/>
                  </a:lnTo>
                  <a:lnTo>
                    <a:pt x="3629" y="1384"/>
                  </a:lnTo>
                  <a:lnTo>
                    <a:pt x="3644" y="1360"/>
                  </a:lnTo>
                  <a:lnTo>
                    <a:pt x="3658" y="1337"/>
                  </a:lnTo>
                  <a:lnTo>
                    <a:pt x="3670" y="1313"/>
                  </a:lnTo>
                  <a:lnTo>
                    <a:pt x="3680" y="1287"/>
                  </a:lnTo>
                  <a:lnTo>
                    <a:pt x="3689" y="1262"/>
                  </a:lnTo>
                  <a:lnTo>
                    <a:pt x="3695" y="1236"/>
                  </a:lnTo>
                  <a:lnTo>
                    <a:pt x="3701" y="1210"/>
                  </a:lnTo>
                  <a:lnTo>
                    <a:pt x="3703" y="1183"/>
                  </a:lnTo>
                  <a:lnTo>
                    <a:pt x="3704" y="1156"/>
                  </a:lnTo>
                  <a:lnTo>
                    <a:pt x="3704" y="1156"/>
                  </a:lnTo>
                  <a:lnTo>
                    <a:pt x="3703" y="1127"/>
                  </a:lnTo>
                  <a:lnTo>
                    <a:pt x="3700" y="1097"/>
                  </a:lnTo>
                  <a:lnTo>
                    <a:pt x="3694" y="1068"/>
                  </a:lnTo>
                  <a:lnTo>
                    <a:pt x="3685" y="1040"/>
                  </a:lnTo>
                  <a:lnTo>
                    <a:pt x="3674" y="1013"/>
                  </a:lnTo>
                  <a:lnTo>
                    <a:pt x="3662" y="985"/>
                  </a:lnTo>
                  <a:lnTo>
                    <a:pt x="3647" y="958"/>
                  </a:lnTo>
                  <a:lnTo>
                    <a:pt x="3630" y="933"/>
                  </a:lnTo>
                  <a:lnTo>
                    <a:pt x="3612" y="907"/>
                  </a:lnTo>
                  <a:lnTo>
                    <a:pt x="3591" y="883"/>
                  </a:lnTo>
                  <a:lnTo>
                    <a:pt x="3569" y="859"/>
                  </a:lnTo>
                  <a:lnTo>
                    <a:pt x="3544" y="838"/>
                  </a:lnTo>
                  <a:lnTo>
                    <a:pt x="3519" y="815"/>
                  </a:lnTo>
                  <a:lnTo>
                    <a:pt x="3492" y="794"/>
                  </a:lnTo>
                  <a:lnTo>
                    <a:pt x="3461" y="774"/>
                  </a:lnTo>
                  <a:lnTo>
                    <a:pt x="3431" y="756"/>
                  </a:lnTo>
                  <a:lnTo>
                    <a:pt x="3431" y="756"/>
                  </a:lnTo>
                  <a:close/>
                </a:path>
              </a:pathLst>
            </a:custGeom>
            <a:gradFill flip="none" rotWithShape="1">
              <a:gsLst>
                <a:gs pos="100000">
                  <a:srgbClr val="DFDFDF"/>
                </a:gs>
                <a:gs pos="0">
                  <a:srgbClr val="FFFFFF"/>
                </a:gs>
              </a:gsLst>
              <a:path path="circle">
                <a:fillToRect r="100000" b="100000"/>
              </a:path>
              <a:tileRect l="-100000" t="-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1" name="Group 10">
            <a:extLst>
              <a:ext uri="{C183D7F6-B498-43B3-948B-1728B52AA6E4}">
                <adec:decorative xmlns:adec="http://schemas.microsoft.com/office/drawing/2017/decorative" val="1"/>
              </a:ext>
            </a:extLst>
          </p:cNvPr>
          <p:cNvGrpSpPr/>
          <p:nvPr/>
        </p:nvGrpSpPr>
        <p:grpSpPr>
          <a:xfrm>
            <a:off x="740366" y="7272981"/>
            <a:ext cx="7995561" cy="1943461"/>
            <a:chOff x="987926" y="4237495"/>
            <a:chExt cx="10669086" cy="2593308"/>
          </a:xfrm>
        </p:grpSpPr>
        <p:sp>
          <p:nvSpPr>
            <p:cNvPr id="44" name="Rectangle 43"/>
            <p:cNvSpPr/>
            <p:nvPr/>
          </p:nvSpPr>
          <p:spPr bwMode="auto">
            <a:xfrm>
              <a:off x="987926" y="6213348"/>
              <a:ext cx="1234908" cy="617454"/>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47" name="Group 46"/>
            <p:cNvGrpSpPr/>
            <p:nvPr/>
          </p:nvGrpSpPr>
          <p:grpSpPr>
            <a:xfrm>
              <a:off x="1358399" y="5534149"/>
              <a:ext cx="864435" cy="1296653"/>
              <a:chOff x="304800" y="5715000"/>
              <a:chExt cx="1066800" cy="3429000"/>
            </a:xfrm>
          </p:grpSpPr>
          <p:sp>
            <p:nvSpPr>
              <p:cNvPr id="48" name="Rectangle 47"/>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50" name="Group 49"/>
              <p:cNvGrpSpPr/>
              <p:nvPr/>
            </p:nvGrpSpPr>
            <p:grpSpPr>
              <a:xfrm>
                <a:off x="414865" y="5867400"/>
                <a:ext cx="838200" cy="252184"/>
                <a:chOff x="414865" y="5867400"/>
                <a:chExt cx="838200" cy="252184"/>
              </a:xfrm>
            </p:grpSpPr>
            <p:sp>
              <p:nvSpPr>
                <p:cNvPr id="83" name="Rectangle 8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4" name="Rectangle 8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5" name="Rectangle 8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1" name="Group 50"/>
              <p:cNvGrpSpPr/>
              <p:nvPr/>
            </p:nvGrpSpPr>
            <p:grpSpPr>
              <a:xfrm>
                <a:off x="414865" y="6189133"/>
                <a:ext cx="838200" cy="252184"/>
                <a:chOff x="414865" y="5867400"/>
                <a:chExt cx="838200" cy="252184"/>
              </a:xfrm>
            </p:grpSpPr>
            <p:sp>
              <p:nvSpPr>
                <p:cNvPr id="80" name="Rectangle 7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1" name="Rectangle 8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2" name="Rectangle 8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2" name="Group 51"/>
              <p:cNvGrpSpPr/>
              <p:nvPr/>
            </p:nvGrpSpPr>
            <p:grpSpPr>
              <a:xfrm>
                <a:off x="414865" y="6510866"/>
                <a:ext cx="838200" cy="252184"/>
                <a:chOff x="414865" y="5867400"/>
                <a:chExt cx="838200" cy="252184"/>
              </a:xfrm>
            </p:grpSpPr>
            <p:sp>
              <p:nvSpPr>
                <p:cNvPr id="77" name="Rectangle 7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8" name="Rectangle 7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9" name="Rectangle 7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3" name="Group 52"/>
              <p:cNvGrpSpPr/>
              <p:nvPr/>
            </p:nvGrpSpPr>
            <p:grpSpPr>
              <a:xfrm>
                <a:off x="414865" y="6832599"/>
                <a:ext cx="838200" cy="252184"/>
                <a:chOff x="414865" y="5867400"/>
                <a:chExt cx="838200" cy="252184"/>
              </a:xfrm>
            </p:grpSpPr>
            <p:sp>
              <p:nvSpPr>
                <p:cNvPr id="74" name="Rectangle 7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5" name="Rectangle 7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6" name="Rectangle 7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4" name="Group 53"/>
              <p:cNvGrpSpPr/>
              <p:nvPr/>
            </p:nvGrpSpPr>
            <p:grpSpPr>
              <a:xfrm>
                <a:off x="414865" y="7154332"/>
                <a:ext cx="838200" cy="252184"/>
                <a:chOff x="414865" y="5867400"/>
                <a:chExt cx="838200" cy="252184"/>
              </a:xfrm>
            </p:grpSpPr>
            <p:sp>
              <p:nvSpPr>
                <p:cNvPr id="71" name="Rectangle 7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2" name="Rectangle 7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3" name="Rectangle 7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5" name="Group 54"/>
              <p:cNvGrpSpPr/>
              <p:nvPr/>
            </p:nvGrpSpPr>
            <p:grpSpPr>
              <a:xfrm>
                <a:off x="414865" y="7476065"/>
                <a:ext cx="838200" cy="252184"/>
                <a:chOff x="414865" y="5867400"/>
                <a:chExt cx="838200" cy="252184"/>
              </a:xfrm>
            </p:grpSpPr>
            <p:sp>
              <p:nvSpPr>
                <p:cNvPr id="68" name="Rectangle 6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9" name="Rectangle 6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0" name="Rectangle 6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6" name="Group 55"/>
              <p:cNvGrpSpPr/>
              <p:nvPr/>
            </p:nvGrpSpPr>
            <p:grpSpPr>
              <a:xfrm>
                <a:off x="414865" y="7797798"/>
                <a:ext cx="838200" cy="252184"/>
                <a:chOff x="414865" y="5867400"/>
                <a:chExt cx="838200" cy="252184"/>
              </a:xfrm>
            </p:grpSpPr>
            <p:sp>
              <p:nvSpPr>
                <p:cNvPr id="65" name="Rectangle 6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6" name="Rectangle 6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7" name="Rectangle 6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7" name="Group 56"/>
              <p:cNvGrpSpPr/>
              <p:nvPr/>
            </p:nvGrpSpPr>
            <p:grpSpPr>
              <a:xfrm>
                <a:off x="414865" y="8119531"/>
                <a:ext cx="838200" cy="252184"/>
                <a:chOff x="414865" y="5867400"/>
                <a:chExt cx="838200" cy="252184"/>
              </a:xfrm>
            </p:grpSpPr>
            <p:sp>
              <p:nvSpPr>
                <p:cNvPr id="62" name="Rectangle 6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3" name="Rectangle 6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4" name="Rectangle 6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8" name="Group 57"/>
              <p:cNvGrpSpPr/>
              <p:nvPr/>
            </p:nvGrpSpPr>
            <p:grpSpPr>
              <a:xfrm>
                <a:off x="414865" y="8441266"/>
                <a:ext cx="838200" cy="252184"/>
                <a:chOff x="414865" y="5867400"/>
                <a:chExt cx="838200" cy="252184"/>
              </a:xfrm>
            </p:grpSpPr>
            <p:sp>
              <p:nvSpPr>
                <p:cNvPr id="59" name="Rectangle 5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0" name="Rectangle 5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1" name="Rectangle 6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sp>
          <p:nvSpPr>
            <p:cNvPr id="86" name="Rectangle 85"/>
            <p:cNvSpPr/>
            <p:nvPr/>
          </p:nvSpPr>
          <p:spPr bwMode="auto">
            <a:xfrm>
              <a:off x="4136941" y="5904621"/>
              <a:ext cx="1358399" cy="926181"/>
            </a:xfrm>
            <a:prstGeom prst="rect">
              <a:avLst/>
            </a:prstGeom>
            <a:gradFill flip="none" rotWithShape="1">
              <a:gsLst>
                <a:gs pos="100000">
                  <a:srgbClr val="CFCFCF"/>
                </a:gs>
                <a:gs pos="0">
                  <a:srgbClr val="D8D8D8"/>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87" name="Rectangle 86"/>
            <p:cNvSpPr/>
            <p:nvPr/>
          </p:nvSpPr>
          <p:spPr bwMode="auto">
            <a:xfrm>
              <a:off x="2408070" y="5472403"/>
              <a:ext cx="1234908" cy="1358399"/>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88" name="Group 87"/>
            <p:cNvGrpSpPr/>
            <p:nvPr/>
          </p:nvGrpSpPr>
          <p:grpSpPr>
            <a:xfrm>
              <a:off x="3395996" y="4546222"/>
              <a:ext cx="802690" cy="2284580"/>
              <a:chOff x="304800" y="5715000"/>
              <a:chExt cx="1066800" cy="3429000"/>
            </a:xfrm>
          </p:grpSpPr>
          <p:sp>
            <p:nvSpPr>
              <p:cNvPr id="89" name="Rectangle 88"/>
              <p:cNvSpPr/>
              <p:nvPr/>
            </p:nvSpPr>
            <p:spPr bwMode="auto">
              <a:xfrm>
                <a:off x="304800" y="5715000"/>
                <a:ext cx="1066800" cy="3429000"/>
              </a:xfrm>
              <a:prstGeom prst="rect">
                <a:avLst/>
              </a:prstGeom>
              <a:gradFill flip="none" rotWithShape="1">
                <a:gsLst>
                  <a:gs pos="100000">
                    <a:srgbClr val="CFCFC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90" name="Group 89"/>
              <p:cNvGrpSpPr/>
              <p:nvPr/>
            </p:nvGrpSpPr>
            <p:grpSpPr>
              <a:xfrm>
                <a:off x="414865" y="5867400"/>
                <a:ext cx="838200" cy="252184"/>
                <a:chOff x="414865" y="5867400"/>
                <a:chExt cx="838200" cy="252184"/>
              </a:xfrm>
            </p:grpSpPr>
            <p:sp>
              <p:nvSpPr>
                <p:cNvPr id="123" name="Rectangle 12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24" name="Rectangle 12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25" name="Rectangle 12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91" name="Group 90"/>
              <p:cNvGrpSpPr/>
              <p:nvPr/>
            </p:nvGrpSpPr>
            <p:grpSpPr>
              <a:xfrm>
                <a:off x="414865" y="6189133"/>
                <a:ext cx="838200" cy="252184"/>
                <a:chOff x="414865" y="5867400"/>
                <a:chExt cx="838200" cy="252184"/>
              </a:xfrm>
            </p:grpSpPr>
            <p:sp>
              <p:nvSpPr>
                <p:cNvPr id="120" name="Rectangle 11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21" name="Rectangle 12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22" name="Rectangle 12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92" name="Group 91"/>
              <p:cNvGrpSpPr/>
              <p:nvPr/>
            </p:nvGrpSpPr>
            <p:grpSpPr>
              <a:xfrm>
                <a:off x="414865" y="6510866"/>
                <a:ext cx="838200" cy="252184"/>
                <a:chOff x="414865" y="5867400"/>
                <a:chExt cx="838200" cy="252184"/>
              </a:xfrm>
            </p:grpSpPr>
            <p:sp>
              <p:nvSpPr>
                <p:cNvPr id="117" name="Rectangle 11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18" name="Rectangle 11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19" name="Rectangle 11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93" name="Group 92"/>
              <p:cNvGrpSpPr/>
              <p:nvPr/>
            </p:nvGrpSpPr>
            <p:grpSpPr>
              <a:xfrm>
                <a:off x="414865" y="6832599"/>
                <a:ext cx="838200" cy="252184"/>
                <a:chOff x="414865" y="5867400"/>
                <a:chExt cx="838200" cy="252184"/>
              </a:xfrm>
            </p:grpSpPr>
            <p:sp>
              <p:nvSpPr>
                <p:cNvPr id="114" name="Rectangle 11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15" name="Rectangle 11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16" name="Rectangle 11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94" name="Group 93"/>
              <p:cNvGrpSpPr/>
              <p:nvPr/>
            </p:nvGrpSpPr>
            <p:grpSpPr>
              <a:xfrm>
                <a:off x="414865" y="7154332"/>
                <a:ext cx="838200" cy="252184"/>
                <a:chOff x="414865" y="5867400"/>
                <a:chExt cx="838200" cy="252184"/>
              </a:xfrm>
            </p:grpSpPr>
            <p:sp>
              <p:nvSpPr>
                <p:cNvPr id="111" name="Rectangle 11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12" name="Rectangle 11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13" name="Rectangle 11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95" name="Group 94"/>
              <p:cNvGrpSpPr/>
              <p:nvPr/>
            </p:nvGrpSpPr>
            <p:grpSpPr>
              <a:xfrm>
                <a:off x="414865" y="7476065"/>
                <a:ext cx="838200" cy="252184"/>
                <a:chOff x="414865" y="5867400"/>
                <a:chExt cx="838200" cy="252184"/>
              </a:xfrm>
            </p:grpSpPr>
            <p:sp>
              <p:nvSpPr>
                <p:cNvPr id="108" name="Rectangle 10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09" name="Rectangle 10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10" name="Rectangle 10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96" name="Group 95"/>
              <p:cNvGrpSpPr/>
              <p:nvPr/>
            </p:nvGrpSpPr>
            <p:grpSpPr>
              <a:xfrm>
                <a:off x="414865" y="7797798"/>
                <a:ext cx="838200" cy="252184"/>
                <a:chOff x="414865" y="5867400"/>
                <a:chExt cx="838200" cy="252184"/>
              </a:xfrm>
            </p:grpSpPr>
            <p:sp>
              <p:nvSpPr>
                <p:cNvPr id="105" name="Rectangle 10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06" name="Rectangle 10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07" name="Rectangle 10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97" name="Group 96"/>
              <p:cNvGrpSpPr/>
              <p:nvPr/>
            </p:nvGrpSpPr>
            <p:grpSpPr>
              <a:xfrm>
                <a:off x="414865" y="8119531"/>
                <a:ext cx="838200" cy="252184"/>
                <a:chOff x="414865" y="5867400"/>
                <a:chExt cx="838200" cy="252184"/>
              </a:xfrm>
            </p:grpSpPr>
            <p:sp>
              <p:nvSpPr>
                <p:cNvPr id="102" name="Rectangle 10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03" name="Rectangle 10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04" name="Rectangle 10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98" name="Group 97"/>
              <p:cNvGrpSpPr/>
              <p:nvPr/>
            </p:nvGrpSpPr>
            <p:grpSpPr>
              <a:xfrm>
                <a:off x="414865" y="8441266"/>
                <a:ext cx="838200" cy="252184"/>
                <a:chOff x="414865" y="5867400"/>
                <a:chExt cx="838200" cy="252184"/>
              </a:xfrm>
            </p:grpSpPr>
            <p:sp>
              <p:nvSpPr>
                <p:cNvPr id="99" name="Rectangle 9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00" name="Rectangle 9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01" name="Rectangle 10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164" name="Group 163"/>
            <p:cNvGrpSpPr/>
            <p:nvPr/>
          </p:nvGrpSpPr>
          <p:grpSpPr>
            <a:xfrm>
              <a:off x="4013450" y="6398584"/>
              <a:ext cx="802690" cy="432218"/>
              <a:chOff x="2133600" y="8077200"/>
              <a:chExt cx="1981200" cy="1066800"/>
            </a:xfrm>
          </p:grpSpPr>
          <p:sp>
            <p:nvSpPr>
              <p:cNvPr id="165" name="Rectangle 164"/>
              <p:cNvSpPr/>
              <p:nvPr/>
            </p:nvSpPr>
            <p:spPr bwMode="auto">
              <a:xfrm>
                <a:off x="2133600" y="8077200"/>
                <a:ext cx="1981200" cy="10668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166" name="Group 165"/>
              <p:cNvGrpSpPr/>
              <p:nvPr/>
            </p:nvGrpSpPr>
            <p:grpSpPr>
              <a:xfrm>
                <a:off x="2252131" y="8178800"/>
                <a:ext cx="1752598" cy="313267"/>
                <a:chOff x="2252131" y="8178800"/>
                <a:chExt cx="1752598" cy="313267"/>
              </a:xfrm>
            </p:grpSpPr>
            <p:grpSp>
              <p:nvGrpSpPr>
                <p:cNvPr id="184" name="Group 183"/>
                <p:cNvGrpSpPr/>
                <p:nvPr/>
              </p:nvGrpSpPr>
              <p:grpSpPr>
                <a:xfrm>
                  <a:off x="2252131" y="8178800"/>
                  <a:ext cx="838200" cy="110067"/>
                  <a:chOff x="414865" y="5867400"/>
                  <a:chExt cx="838200" cy="252184"/>
                </a:xfrm>
              </p:grpSpPr>
              <p:sp>
                <p:nvSpPr>
                  <p:cNvPr id="197" name="Rectangle 19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98" name="Rectangle 19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99" name="Rectangle 19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85" name="Group 184"/>
                <p:cNvGrpSpPr/>
                <p:nvPr/>
              </p:nvGrpSpPr>
              <p:grpSpPr>
                <a:xfrm>
                  <a:off x="2252131" y="8382000"/>
                  <a:ext cx="838200" cy="110067"/>
                  <a:chOff x="414865" y="5867400"/>
                  <a:chExt cx="838200" cy="252184"/>
                </a:xfrm>
              </p:grpSpPr>
              <p:sp>
                <p:nvSpPr>
                  <p:cNvPr id="194" name="Rectangle 19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95" name="Rectangle 19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96" name="Rectangle 19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86" name="Group 185"/>
                <p:cNvGrpSpPr/>
                <p:nvPr/>
              </p:nvGrpSpPr>
              <p:grpSpPr>
                <a:xfrm>
                  <a:off x="3166529" y="8178800"/>
                  <a:ext cx="838200" cy="110067"/>
                  <a:chOff x="414865" y="5867400"/>
                  <a:chExt cx="838200" cy="252184"/>
                </a:xfrm>
              </p:grpSpPr>
              <p:sp>
                <p:nvSpPr>
                  <p:cNvPr id="191" name="Rectangle 19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92" name="Rectangle 19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93" name="Rectangle 19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87" name="Group 186"/>
                <p:cNvGrpSpPr/>
                <p:nvPr/>
              </p:nvGrpSpPr>
              <p:grpSpPr>
                <a:xfrm>
                  <a:off x="3166529" y="8382000"/>
                  <a:ext cx="838200" cy="110067"/>
                  <a:chOff x="414865" y="5867400"/>
                  <a:chExt cx="838200" cy="252184"/>
                </a:xfrm>
              </p:grpSpPr>
              <p:sp>
                <p:nvSpPr>
                  <p:cNvPr id="188" name="Rectangle 18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89" name="Rectangle 18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90" name="Rectangle 18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167" name="Group 166"/>
              <p:cNvGrpSpPr/>
              <p:nvPr/>
            </p:nvGrpSpPr>
            <p:grpSpPr>
              <a:xfrm>
                <a:off x="2252131" y="8585200"/>
                <a:ext cx="1752598" cy="313267"/>
                <a:chOff x="2252131" y="8178800"/>
                <a:chExt cx="1752598" cy="313267"/>
              </a:xfrm>
            </p:grpSpPr>
            <p:grpSp>
              <p:nvGrpSpPr>
                <p:cNvPr id="168" name="Group 167"/>
                <p:cNvGrpSpPr/>
                <p:nvPr/>
              </p:nvGrpSpPr>
              <p:grpSpPr>
                <a:xfrm>
                  <a:off x="2252131" y="8178800"/>
                  <a:ext cx="838200" cy="110067"/>
                  <a:chOff x="414865" y="5867400"/>
                  <a:chExt cx="838200" cy="252184"/>
                </a:xfrm>
              </p:grpSpPr>
              <p:sp>
                <p:nvSpPr>
                  <p:cNvPr id="181" name="Rectangle 18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82" name="Rectangle 18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83" name="Rectangle 18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69" name="Group 168"/>
                <p:cNvGrpSpPr/>
                <p:nvPr/>
              </p:nvGrpSpPr>
              <p:grpSpPr>
                <a:xfrm>
                  <a:off x="2252131" y="8382000"/>
                  <a:ext cx="838200" cy="110067"/>
                  <a:chOff x="414865" y="5867400"/>
                  <a:chExt cx="838200" cy="252184"/>
                </a:xfrm>
              </p:grpSpPr>
              <p:sp>
                <p:nvSpPr>
                  <p:cNvPr id="178" name="Rectangle 17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79" name="Rectangle 17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80" name="Rectangle 17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70" name="Group 169"/>
                <p:cNvGrpSpPr/>
                <p:nvPr/>
              </p:nvGrpSpPr>
              <p:grpSpPr>
                <a:xfrm>
                  <a:off x="3166529" y="8178800"/>
                  <a:ext cx="838200" cy="110067"/>
                  <a:chOff x="414865" y="5867400"/>
                  <a:chExt cx="838200" cy="252184"/>
                </a:xfrm>
              </p:grpSpPr>
              <p:sp>
                <p:nvSpPr>
                  <p:cNvPr id="175" name="Rectangle 17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76" name="Rectangle 17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77" name="Rectangle 17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71" name="Group 170"/>
                <p:cNvGrpSpPr/>
                <p:nvPr/>
              </p:nvGrpSpPr>
              <p:grpSpPr>
                <a:xfrm>
                  <a:off x="3166529" y="8382000"/>
                  <a:ext cx="838200" cy="110067"/>
                  <a:chOff x="414865" y="5867400"/>
                  <a:chExt cx="838200" cy="252184"/>
                </a:xfrm>
              </p:grpSpPr>
              <p:sp>
                <p:nvSpPr>
                  <p:cNvPr id="172" name="Rectangle 17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73" name="Rectangle 17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74" name="Rectangle 17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grpSp>
          <p:nvGrpSpPr>
            <p:cNvPr id="296" name="Group 295"/>
            <p:cNvGrpSpPr/>
            <p:nvPr/>
          </p:nvGrpSpPr>
          <p:grpSpPr>
            <a:xfrm>
              <a:off x="4630904" y="4978440"/>
              <a:ext cx="576290" cy="1852362"/>
              <a:chOff x="304800" y="5715000"/>
              <a:chExt cx="1066800" cy="3429000"/>
            </a:xfrm>
          </p:grpSpPr>
          <p:sp>
            <p:nvSpPr>
              <p:cNvPr id="297" name="Rectangle 296"/>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298" name="Group 297"/>
              <p:cNvGrpSpPr/>
              <p:nvPr/>
            </p:nvGrpSpPr>
            <p:grpSpPr>
              <a:xfrm>
                <a:off x="414865" y="5867400"/>
                <a:ext cx="838200" cy="252184"/>
                <a:chOff x="414865" y="5867400"/>
                <a:chExt cx="838200" cy="252184"/>
              </a:xfrm>
            </p:grpSpPr>
            <p:sp>
              <p:nvSpPr>
                <p:cNvPr id="331" name="Rectangle 33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32" name="Rectangle 33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33" name="Rectangle 33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99" name="Group 298"/>
              <p:cNvGrpSpPr/>
              <p:nvPr/>
            </p:nvGrpSpPr>
            <p:grpSpPr>
              <a:xfrm>
                <a:off x="414865" y="6189133"/>
                <a:ext cx="838200" cy="252184"/>
                <a:chOff x="414865" y="5867400"/>
                <a:chExt cx="838200" cy="252184"/>
              </a:xfrm>
            </p:grpSpPr>
            <p:sp>
              <p:nvSpPr>
                <p:cNvPr id="328" name="Rectangle 32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29" name="Rectangle 32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30" name="Rectangle 32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00" name="Group 299"/>
              <p:cNvGrpSpPr/>
              <p:nvPr/>
            </p:nvGrpSpPr>
            <p:grpSpPr>
              <a:xfrm>
                <a:off x="414865" y="6510866"/>
                <a:ext cx="838200" cy="252184"/>
                <a:chOff x="414865" y="5867400"/>
                <a:chExt cx="838200" cy="252184"/>
              </a:xfrm>
            </p:grpSpPr>
            <p:sp>
              <p:nvSpPr>
                <p:cNvPr id="325" name="Rectangle 32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26" name="Rectangle 32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27" name="Rectangle 32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01" name="Group 300"/>
              <p:cNvGrpSpPr/>
              <p:nvPr/>
            </p:nvGrpSpPr>
            <p:grpSpPr>
              <a:xfrm>
                <a:off x="414865" y="6832599"/>
                <a:ext cx="838200" cy="252184"/>
                <a:chOff x="414865" y="5867400"/>
                <a:chExt cx="838200" cy="252184"/>
              </a:xfrm>
            </p:grpSpPr>
            <p:sp>
              <p:nvSpPr>
                <p:cNvPr id="322" name="Rectangle 32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23" name="Rectangle 32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24" name="Rectangle 32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02" name="Group 301"/>
              <p:cNvGrpSpPr/>
              <p:nvPr/>
            </p:nvGrpSpPr>
            <p:grpSpPr>
              <a:xfrm>
                <a:off x="414865" y="7154332"/>
                <a:ext cx="838200" cy="252184"/>
                <a:chOff x="414865" y="5867400"/>
                <a:chExt cx="838200" cy="252184"/>
              </a:xfrm>
            </p:grpSpPr>
            <p:sp>
              <p:nvSpPr>
                <p:cNvPr id="319" name="Rectangle 31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20" name="Rectangle 31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21" name="Rectangle 32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03" name="Group 302"/>
              <p:cNvGrpSpPr/>
              <p:nvPr/>
            </p:nvGrpSpPr>
            <p:grpSpPr>
              <a:xfrm>
                <a:off x="414865" y="7476065"/>
                <a:ext cx="838200" cy="252184"/>
                <a:chOff x="414865" y="5867400"/>
                <a:chExt cx="838200" cy="252184"/>
              </a:xfrm>
            </p:grpSpPr>
            <p:sp>
              <p:nvSpPr>
                <p:cNvPr id="316" name="Rectangle 31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17" name="Rectangle 31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18" name="Rectangle 31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04" name="Group 303"/>
              <p:cNvGrpSpPr/>
              <p:nvPr/>
            </p:nvGrpSpPr>
            <p:grpSpPr>
              <a:xfrm>
                <a:off x="414865" y="7797798"/>
                <a:ext cx="838200" cy="252184"/>
                <a:chOff x="414865" y="5867400"/>
                <a:chExt cx="838200" cy="252184"/>
              </a:xfrm>
            </p:grpSpPr>
            <p:sp>
              <p:nvSpPr>
                <p:cNvPr id="313" name="Rectangle 31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14" name="Rectangle 31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15" name="Rectangle 31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05" name="Group 304"/>
              <p:cNvGrpSpPr/>
              <p:nvPr/>
            </p:nvGrpSpPr>
            <p:grpSpPr>
              <a:xfrm>
                <a:off x="414865" y="8119531"/>
                <a:ext cx="838200" cy="252184"/>
                <a:chOff x="414865" y="5867400"/>
                <a:chExt cx="838200" cy="252184"/>
              </a:xfrm>
            </p:grpSpPr>
            <p:sp>
              <p:nvSpPr>
                <p:cNvPr id="310" name="Rectangle 30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11" name="Rectangle 31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12" name="Rectangle 31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06" name="Group 305"/>
              <p:cNvGrpSpPr/>
              <p:nvPr/>
            </p:nvGrpSpPr>
            <p:grpSpPr>
              <a:xfrm>
                <a:off x="414865" y="8441266"/>
                <a:ext cx="838200" cy="252184"/>
                <a:chOff x="414865" y="5867400"/>
                <a:chExt cx="838200" cy="252184"/>
              </a:xfrm>
            </p:grpSpPr>
            <p:sp>
              <p:nvSpPr>
                <p:cNvPr id="307" name="Rectangle 30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08" name="Rectangle 30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09" name="Rectangle 30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375" name="Group 374"/>
            <p:cNvGrpSpPr/>
            <p:nvPr/>
          </p:nvGrpSpPr>
          <p:grpSpPr>
            <a:xfrm>
              <a:off x="5059006" y="4237495"/>
              <a:ext cx="806806" cy="2593307"/>
              <a:chOff x="304800" y="5715000"/>
              <a:chExt cx="1066800" cy="3429000"/>
            </a:xfrm>
          </p:grpSpPr>
          <p:sp>
            <p:nvSpPr>
              <p:cNvPr id="376" name="Rectangle 375"/>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377" name="Group 376"/>
              <p:cNvGrpSpPr/>
              <p:nvPr/>
            </p:nvGrpSpPr>
            <p:grpSpPr>
              <a:xfrm>
                <a:off x="414865" y="5867400"/>
                <a:ext cx="838200" cy="252184"/>
                <a:chOff x="414865" y="5867400"/>
                <a:chExt cx="838200" cy="252184"/>
              </a:xfrm>
            </p:grpSpPr>
            <p:sp>
              <p:nvSpPr>
                <p:cNvPr id="410" name="Rectangle 40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11" name="Rectangle 41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12" name="Rectangle 41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78" name="Group 377"/>
              <p:cNvGrpSpPr/>
              <p:nvPr/>
            </p:nvGrpSpPr>
            <p:grpSpPr>
              <a:xfrm>
                <a:off x="414865" y="6189133"/>
                <a:ext cx="838200" cy="252184"/>
                <a:chOff x="414865" y="5867400"/>
                <a:chExt cx="838200" cy="252184"/>
              </a:xfrm>
            </p:grpSpPr>
            <p:sp>
              <p:nvSpPr>
                <p:cNvPr id="407" name="Rectangle 40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08" name="Rectangle 40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09" name="Rectangle 40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79" name="Group 378"/>
              <p:cNvGrpSpPr/>
              <p:nvPr/>
            </p:nvGrpSpPr>
            <p:grpSpPr>
              <a:xfrm>
                <a:off x="414865" y="6510866"/>
                <a:ext cx="838200" cy="252184"/>
                <a:chOff x="414865" y="5867400"/>
                <a:chExt cx="838200" cy="252184"/>
              </a:xfrm>
            </p:grpSpPr>
            <p:sp>
              <p:nvSpPr>
                <p:cNvPr id="404" name="Rectangle 40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05" name="Rectangle 40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06" name="Rectangle 40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80" name="Group 379"/>
              <p:cNvGrpSpPr/>
              <p:nvPr/>
            </p:nvGrpSpPr>
            <p:grpSpPr>
              <a:xfrm>
                <a:off x="414865" y="6832599"/>
                <a:ext cx="838200" cy="252184"/>
                <a:chOff x="414865" y="5867400"/>
                <a:chExt cx="838200" cy="252184"/>
              </a:xfrm>
            </p:grpSpPr>
            <p:sp>
              <p:nvSpPr>
                <p:cNvPr id="401" name="Rectangle 40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02" name="Rectangle 40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03" name="Rectangle 40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81" name="Group 380"/>
              <p:cNvGrpSpPr/>
              <p:nvPr/>
            </p:nvGrpSpPr>
            <p:grpSpPr>
              <a:xfrm>
                <a:off x="414865" y="7154332"/>
                <a:ext cx="838200" cy="252184"/>
                <a:chOff x="414865" y="5867400"/>
                <a:chExt cx="838200" cy="252184"/>
              </a:xfrm>
            </p:grpSpPr>
            <p:sp>
              <p:nvSpPr>
                <p:cNvPr id="398" name="Rectangle 39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99" name="Rectangle 39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00" name="Rectangle 39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82" name="Group 381"/>
              <p:cNvGrpSpPr/>
              <p:nvPr/>
            </p:nvGrpSpPr>
            <p:grpSpPr>
              <a:xfrm>
                <a:off x="414865" y="7476065"/>
                <a:ext cx="838200" cy="252184"/>
                <a:chOff x="414865" y="5867400"/>
                <a:chExt cx="838200" cy="252184"/>
              </a:xfrm>
            </p:grpSpPr>
            <p:sp>
              <p:nvSpPr>
                <p:cNvPr id="395" name="Rectangle 39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96" name="Rectangle 39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97" name="Rectangle 39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83" name="Group 382"/>
              <p:cNvGrpSpPr/>
              <p:nvPr/>
            </p:nvGrpSpPr>
            <p:grpSpPr>
              <a:xfrm>
                <a:off x="414865" y="7797798"/>
                <a:ext cx="838200" cy="252184"/>
                <a:chOff x="414865" y="5867400"/>
                <a:chExt cx="838200" cy="252184"/>
              </a:xfrm>
            </p:grpSpPr>
            <p:sp>
              <p:nvSpPr>
                <p:cNvPr id="392" name="Rectangle 39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93" name="Rectangle 39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94" name="Rectangle 39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84" name="Group 383"/>
              <p:cNvGrpSpPr/>
              <p:nvPr/>
            </p:nvGrpSpPr>
            <p:grpSpPr>
              <a:xfrm>
                <a:off x="414865" y="8119531"/>
                <a:ext cx="838200" cy="252184"/>
                <a:chOff x="414865" y="5867400"/>
                <a:chExt cx="838200" cy="252184"/>
              </a:xfrm>
            </p:grpSpPr>
            <p:sp>
              <p:nvSpPr>
                <p:cNvPr id="389" name="Rectangle 38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90" name="Rectangle 38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91" name="Rectangle 39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85" name="Group 384"/>
              <p:cNvGrpSpPr/>
              <p:nvPr/>
            </p:nvGrpSpPr>
            <p:grpSpPr>
              <a:xfrm>
                <a:off x="414865" y="8441266"/>
                <a:ext cx="838200" cy="252184"/>
                <a:chOff x="414865" y="5867400"/>
                <a:chExt cx="838200" cy="252184"/>
              </a:xfrm>
            </p:grpSpPr>
            <p:sp>
              <p:nvSpPr>
                <p:cNvPr id="386" name="Rectangle 38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87" name="Rectangle 38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88" name="Rectangle 38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sp>
          <p:nvSpPr>
            <p:cNvPr id="432" name="Rectangle 431"/>
            <p:cNvSpPr/>
            <p:nvPr/>
          </p:nvSpPr>
          <p:spPr bwMode="auto">
            <a:xfrm>
              <a:off x="6773649" y="6213348"/>
              <a:ext cx="1234908" cy="617454"/>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444" name="Group 443"/>
            <p:cNvGrpSpPr/>
            <p:nvPr/>
          </p:nvGrpSpPr>
          <p:grpSpPr>
            <a:xfrm>
              <a:off x="7144122" y="5534149"/>
              <a:ext cx="864435" cy="1296653"/>
              <a:chOff x="304800" y="5715000"/>
              <a:chExt cx="1066800" cy="3429000"/>
            </a:xfrm>
          </p:grpSpPr>
          <p:sp>
            <p:nvSpPr>
              <p:cNvPr id="758" name="Rectangle 757"/>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759" name="Group 758"/>
              <p:cNvGrpSpPr/>
              <p:nvPr/>
            </p:nvGrpSpPr>
            <p:grpSpPr>
              <a:xfrm>
                <a:off x="414865" y="5867400"/>
                <a:ext cx="838200" cy="252184"/>
                <a:chOff x="414865" y="5867400"/>
                <a:chExt cx="838200" cy="252184"/>
              </a:xfrm>
            </p:grpSpPr>
            <p:sp>
              <p:nvSpPr>
                <p:cNvPr id="792" name="Rectangle 79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93" name="Rectangle 79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94" name="Rectangle 79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60" name="Group 759"/>
              <p:cNvGrpSpPr/>
              <p:nvPr/>
            </p:nvGrpSpPr>
            <p:grpSpPr>
              <a:xfrm>
                <a:off x="414865" y="6189133"/>
                <a:ext cx="838200" cy="252184"/>
                <a:chOff x="414865" y="5867400"/>
                <a:chExt cx="838200" cy="252184"/>
              </a:xfrm>
            </p:grpSpPr>
            <p:sp>
              <p:nvSpPr>
                <p:cNvPr id="789" name="Rectangle 78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90" name="Rectangle 78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91" name="Rectangle 79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61" name="Group 760"/>
              <p:cNvGrpSpPr/>
              <p:nvPr/>
            </p:nvGrpSpPr>
            <p:grpSpPr>
              <a:xfrm>
                <a:off x="414865" y="6510866"/>
                <a:ext cx="838200" cy="252184"/>
                <a:chOff x="414865" y="5867400"/>
                <a:chExt cx="838200" cy="252184"/>
              </a:xfrm>
            </p:grpSpPr>
            <p:sp>
              <p:nvSpPr>
                <p:cNvPr id="786" name="Rectangle 78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87" name="Rectangle 78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88" name="Rectangle 78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62" name="Group 761"/>
              <p:cNvGrpSpPr/>
              <p:nvPr/>
            </p:nvGrpSpPr>
            <p:grpSpPr>
              <a:xfrm>
                <a:off x="414865" y="6832599"/>
                <a:ext cx="838200" cy="252184"/>
                <a:chOff x="414865" y="5867400"/>
                <a:chExt cx="838200" cy="252184"/>
              </a:xfrm>
            </p:grpSpPr>
            <p:sp>
              <p:nvSpPr>
                <p:cNvPr id="783" name="Rectangle 78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84" name="Rectangle 78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85" name="Rectangle 78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63" name="Group 762"/>
              <p:cNvGrpSpPr/>
              <p:nvPr/>
            </p:nvGrpSpPr>
            <p:grpSpPr>
              <a:xfrm>
                <a:off x="414865" y="7154332"/>
                <a:ext cx="838200" cy="252184"/>
                <a:chOff x="414865" y="5867400"/>
                <a:chExt cx="838200" cy="252184"/>
              </a:xfrm>
            </p:grpSpPr>
            <p:sp>
              <p:nvSpPr>
                <p:cNvPr id="780" name="Rectangle 77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81" name="Rectangle 78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82" name="Rectangle 78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64" name="Group 763"/>
              <p:cNvGrpSpPr/>
              <p:nvPr/>
            </p:nvGrpSpPr>
            <p:grpSpPr>
              <a:xfrm>
                <a:off x="414865" y="7476065"/>
                <a:ext cx="838200" cy="252184"/>
                <a:chOff x="414865" y="5867400"/>
                <a:chExt cx="838200" cy="252184"/>
              </a:xfrm>
            </p:grpSpPr>
            <p:sp>
              <p:nvSpPr>
                <p:cNvPr id="777" name="Rectangle 77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78" name="Rectangle 77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79" name="Rectangle 77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65" name="Group 764"/>
              <p:cNvGrpSpPr/>
              <p:nvPr/>
            </p:nvGrpSpPr>
            <p:grpSpPr>
              <a:xfrm>
                <a:off x="414865" y="7797798"/>
                <a:ext cx="838200" cy="252184"/>
                <a:chOff x="414865" y="5867400"/>
                <a:chExt cx="838200" cy="252184"/>
              </a:xfrm>
            </p:grpSpPr>
            <p:sp>
              <p:nvSpPr>
                <p:cNvPr id="774" name="Rectangle 77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75" name="Rectangle 77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76" name="Rectangle 77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66" name="Group 765"/>
              <p:cNvGrpSpPr/>
              <p:nvPr/>
            </p:nvGrpSpPr>
            <p:grpSpPr>
              <a:xfrm>
                <a:off x="414865" y="8119531"/>
                <a:ext cx="838200" cy="252184"/>
                <a:chOff x="414865" y="5867400"/>
                <a:chExt cx="838200" cy="252184"/>
              </a:xfrm>
            </p:grpSpPr>
            <p:sp>
              <p:nvSpPr>
                <p:cNvPr id="771" name="Rectangle 77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72" name="Rectangle 77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73" name="Rectangle 77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67" name="Group 766"/>
              <p:cNvGrpSpPr/>
              <p:nvPr/>
            </p:nvGrpSpPr>
            <p:grpSpPr>
              <a:xfrm>
                <a:off x="414865" y="8441266"/>
                <a:ext cx="838200" cy="252184"/>
                <a:chOff x="414865" y="5867400"/>
                <a:chExt cx="838200" cy="252184"/>
              </a:xfrm>
            </p:grpSpPr>
            <p:sp>
              <p:nvSpPr>
                <p:cNvPr id="768" name="Rectangle 76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69" name="Rectangle 76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70" name="Rectangle 76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sp>
          <p:nvSpPr>
            <p:cNvPr id="453" name="Rectangle 452"/>
            <p:cNvSpPr/>
            <p:nvPr/>
          </p:nvSpPr>
          <p:spPr bwMode="auto">
            <a:xfrm>
              <a:off x="9922664" y="5486401"/>
              <a:ext cx="1734348" cy="1344402"/>
            </a:xfrm>
            <a:prstGeom prst="rect">
              <a:avLst/>
            </a:prstGeom>
            <a:gradFill flip="none" rotWithShape="1">
              <a:gsLst>
                <a:gs pos="100000">
                  <a:srgbClr val="CFCFCF"/>
                </a:gs>
                <a:gs pos="0">
                  <a:srgbClr val="D8D8D8"/>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sp>
          <p:nvSpPr>
            <p:cNvPr id="454" name="Rectangle 453"/>
            <p:cNvSpPr/>
            <p:nvPr/>
          </p:nvSpPr>
          <p:spPr bwMode="auto">
            <a:xfrm>
              <a:off x="8193793" y="5029201"/>
              <a:ext cx="1234908" cy="1801602"/>
            </a:xfrm>
            <a:prstGeom prst="rect">
              <a:avLst/>
            </a:prstGeom>
            <a:gradFill flip="none" rotWithShape="1">
              <a:gsLst>
                <a:gs pos="100000">
                  <a:srgbClr val="CFCFCF"/>
                </a:gs>
                <a:gs pos="0">
                  <a:srgbClr val="D8D8D8"/>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455" name="Group 454"/>
            <p:cNvGrpSpPr/>
            <p:nvPr/>
          </p:nvGrpSpPr>
          <p:grpSpPr>
            <a:xfrm>
              <a:off x="9181719" y="4546222"/>
              <a:ext cx="802690" cy="2284580"/>
              <a:chOff x="304800" y="5715000"/>
              <a:chExt cx="1066800" cy="3429000"/>
            </a:xfrm>
          </p:grpSpPr>
          <p:sp>
            <p:nvSpPr>
              <p:cNvPr id="721" name="Rectangle 720"/>
              <p:cNvSpPr/>
              <p:nvPr/>
            </p:nvSpPr>
            <p:spPr bwMode="auto">
              <a:xfrm>
                <a:off x="304800" y="5715000"/>
                <a:ext cx="1066800" cy="3429000"/>
              </a:xfrm>
              <a:prstGeom prst="rect">
                <a:avLst/>
              </a:prstGeom>
              <a:gradFill flip="none" rotWithShape="1">
                <a:gsLst>
                  <a:gs pos="100000">
                    <a:srgbClr val="CFCFC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722" name="Group 721"/>
              <p:cNvGrpSpPr/>
              <p:nvPr/>
            </p:nvGrpSpPr>
            <p:grpSpPr>
              <a:xfrm>
                <a:off x="414865" y="5867400"/>
                <a:ext cx="838200" cy="252184"/>
                <a:chOff x="414865" y="5867400"/>
                <a:chExt cx="838200" cy="252184"/>
              </a:xfrm>
            </p:grpSpPr>
            <p:sp>
              <p:nvSpPr>
                <p:cNvPr id="755" name="Rectangle 75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56" name="Rectangle 75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57" name="Rectangle 75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23" name="Group 722"/>
              <p:cNvGrpSpPr/>
              <p:nvPr/>
            </p:nvGrpSpPr>
            <p:grpSpPr>
              <a:xfrm>
                <a:off x="414865" y="6189133"/>
                <a:ext cx="838200" cy="252184"/>
                <a:chOff x="414865" y="5867400"/>
                <a:chExt cx="838200" cy="252184"/>
              </a:xfrm>
            </p:grpSpPr>
            <p:sp>
              <p:nvSpPr>
                <p:cNvPr id="752" name="Rectangle 75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53" name="Rectangle 75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54" name="Rectangle 75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24" name="Group 723"/>
              <p:cNvGrpSpPr/>
              <p:nvPr/>
            </p:nvGrpSpPr>
            <p:grpSpPr>
              <a:xfrm>
                <a:off x="414865" y="6510866"/>
                <a:ext cx="838200" cy="252184"/>
                <a:chOff x="414865" y="5867400"/>
                <a:chExt cx="838200" cy="252184"/>
              </a:xfrm>
            </p:grpSpPr>
            <p:sp>
              <p:nvSpPr>
                <p:cNvPr id="749" name="Rectangle 74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50" name="Rectangle 74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51" name="Rectangle 75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25" name="Group 724"/>
              <p:cNvGrpSpPr/>
              <p:nvPr/>
            </p:nvGrpSpPr>
            <p:grpSpPr>
              <a:xfrm>
                <a:off x="414865" y="6832599"/>
                <a:ext cx="838200" cy="252184"/>
                <a:chOff x="414865" y="5867400"/>
                <a:chExt cx="838200" cy="252184"/>
              </a:xfrm>
            </p:grpSpPr>
            <p:sp>
              <p:nvSpPr>
                <p:cNvPr id="746" name="Rectangle 74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47" name="Rectangle 74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48" name="Rectangle 74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26" name="Group 725"/>
              <p:cNvGrpSpPr/>
              <p:nvPr/>
            </p:nvGrpSpPr>
            <p:grpSpPr>
              <a:xfrm>
                <a:off x="414865" y="7154332"/>
                <a:ext cx="838200" cy="252184"/>
                <a:chOff x="414865" y="5867400"/>
                <a:chExt cx="838200" cy="252184"/>
              </a:xfrm>
            </p:grpSpPr>
            <p:sp>
              <p:nvSpPr>
                <p:cNvPr id="743" name="Rectangle 74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44" name="Rectangle 74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45" name="Rectangle 74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27" name="Group 726"/>
              <p:cNvGrpSpPr/>
              <p:nvPr/>
            </p:nvGrpSpPr>
            <p:grpSpPr>
              <a:xfrm>
                <a:off x="414865" y="7476065"/>
                <a:ext cx="838200" cy="252184"/>
                <a:chOff x="414865" y="5867400"/>
                <a:chExt cx="838200" cy="252184"/>
              </a:xfrm>
            </p:grpSpPr>
            <p:sp>
              <p:nvSpPr>
                <p:cNvPr id="740" name="Rectangle 73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41" name="Rectangle 74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42" name="Rectangle 74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28" name="Group 727"/>
              <p:cNvGrpSpPr/>
              <p:nvPr/>
            </p:nvGrpSpPr>
            <p:grpSpPr>
              <a:xfrm>
                <a:off x="414865" y="7797798"/>
                <a:ext cx="838200" cy="252184"/>
                <a:chOff x="414865" y="5867400"/>
                <a:chExt cx="838200" cy="252184"/>
              </a:xfrm>
            </p:grpSpPr>
            <p:sp>
              <p:nvSpPr>
                <p:cNvPr id="737" name="Rectangle 73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38" name="Rectangle 73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39" name="Rectangle 73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29" name="Group 728"/>
              <p:cNvGrpSpPr/>
              <p:nvPr/>
            </p:nvGrpSpPr>
            <p:grpSpPr>
              <a:xfrm>
                <a:off x="414865" y="8119531"/>
                <a:ext cx="838200" cy="252184"/>
                <a:chOff x="414865" y="5867400"/>
                <a:chExt cx="838200" cy="252184"/>
              </a:xfrm>
            </p:grpSpPr>
            <p:sp>
              <p:nvSpPr>
                <p:cNvPr id="734" name="Rectangle 73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35" name="Rectangle 73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36" name="Rectangle 73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730" name="Group 729"/>
              <p:cNvGrpSpPr/>
              <p:nvPr/>
            </p:nvGrpSpPr>
            <p:grpSpPr>
              <a:xfrm>
                <a:off x="414865" y="8441266"/>
                <a:ext cx="838200" cy="252184"/>
                <a:chOff x="414865" y="5867400"/>
                <a:chExt cx="838200" cy="252184"/>
              </a:xfrm>
            </p:grpSpPr>
            <p:sp>
              <p:nvSpPr>
                <p:cNvPr id="731" name="Rectangle 73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32" name="Rectangle 73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33" name="Rectangle 73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456" name="Group 455"/>
            <p:cNvGrpSpPr/>
            <p:nvPr/>
          </p:nvGrpSpPr>
          <p:grpSpPr>
            <a:xfrm>
              <a:off x="5785723" y="5066648"/>
              <a:ext cx="548848" cy="1764154"/>
              <a:chOff x="304800" y="5715000"/>
              <a:chExt cx="1066800" cy="3429000"/>
            </a:xfrm>
          </p:grpSpPr>
          <p:sp>
            <p:nvSpPr>
              <p:cNvPr id="684" name="Rectangle 683"/>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685" name="Group 684"/>
              <p:cNvGrpSpPr/>
              <p:nvPr/>
            </p:nvGrpSpPr>
            <p:grpSpPr>
              <a:xfrm>
                <a:off x="414865" y="5867400"/>
                <a:ext cx="838200" cy="252184"/>
                <a:chOff x="414865" y="5867400"/>
                <a:chExt cx="838200" cy="252184"/>
              </a:xfrm>
            </p:grpSpPr>
            <p:sp>
              <p:nvSpPr>
                <p:cNvPr id="718" name="Rectangle 71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19" name="Rectangle 71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20" name="Rectangle 71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86" name="Group 685"/>
              <p:cNvGrpSpPr/>
              <p:nvPr/>
            </p:nvGrpSpPr>
            <p:grpSpPr>
              <a:xfrm>
                <a:off x="414865" y="6189133"/>
                <a:ext cx="838200" cy="252184"/>
                <a:chOff x="414865" y="5867400"/>
                <a:chExt cx="838200" cy="252184"/>
              </a:xfrm>
            </p:grpSpPr>
            <p:sp>
              <p:nvSpPr>
                <p:cNvPr id="715" name="Rectangle 71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16" name="Rectangle 71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17" name="Rectangle 71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87" name="Group 686"/>
              <p:cNvGrpSpPr/>
              <p:nvPr/>
            </p:nvGrpSpPr>
            <p:grpSpPr>
              <a:xfrm>
                <a:off x="414865" y="6510866"/>
                <a:ext cx="838200" cy="252184"/>
                <a:chOff x="414865" y="5867400"/>
                <a:chExt cx="838200" cy="252184"/>
              </a:xfrm>
            </p:grpSpPr>
            <p:sp>
              <p:nvSpPr>
                <p:cNvPr id="712" name="Rectangle 71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13" name="Rectangle 71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14" name="Rectangle 71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88" name="Group 687"/>
              <p:cNvGrpSpPr/>
              <p:nvPr/>
            </p:nvGrpSpPr>
            <p:grpSpPr>
              <a:xfrm>
                <a:off x="414865" y="6832599"/>
                <a:ext cx="838200" cy="252184"/>
                <a:chOff x="414865" y="5867400"/>
                <a:chExt cx="838200" cy="252184"/>
              </a:xfrm>
            </p:grpSpPr>
            <p:sp>
              <p:nvSpPr>
                <p:cNvPr id="709" name="Rectangle 70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10" name="Rectangle 70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11" name="Rectangle 71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89" name="Group 688"/>
              <p:cNvGrpSpPr/>
              <p:nvPr/>
            </p:nvGrpSpPr>
            <p:grpSpPr>
              <a:xfrm>
                <a:off x="414865" y="7154332"/>
                <a:ext cx="838200" cy="252184"/>
                <a:chOff x="414865" y="5867400"/>
                <a:chExt cx="838200" cy="252184"/>
              </a:xfrm>
            </p:grpSpPr>
            <p:sp>
              <p:nvSpPr>
                <p:cNvPr id="706" name="Rectangle 70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07" name="Rectangle 70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08" name="Rectangle 70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90" name="Group 689"/>
              <p:cNvGrpSpPr/>
              <p:nvPr/>
            </p:nvGrpSpPr>
            <p:grpSpPr>
              <a:xfrm>
                <a:off x="414865" y="7476065"/>
                <a:ext cx="838200" cy="252184"/>
                <a:chOff x="414865" y="5867400"/>
                <a:chExt cx="838200" cy="252184"/>
              </a:xfrm>
            </p:grpSpPr>
            <p:sp>
              <p:nvSpPr>
                <p:cNvPr id="703" name="Rectangle 70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04" name="Rectangle 70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05" name="Rectangle 70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91" name="Group 690"/>
              <p:cNvGrpSpPr/>
              <p:nvPr/>
            </p:nvGrpSpPr>
            <p:grpSpPr>
              <a:xfrm>
                <a:off x="414865" y="7797798"/>
                <a:ext cx="838200" cy="252184"/>
                <a:chOff x="414865" y="5867400"/>
                <a:chExt cx="838200" cy="252184"/>
              </a:xfrm>
            </p:grpSpPr>
            <p:sp>
              <p:nvSpPr>
                <p:cNvPr id="700" name="Rectangle 69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01" name="Rectangle 70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702" name="Rectangle 70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92" name="Group 691"/>
              <p:cNvGrpSpPr/>
              <p:nvPr/>
            </p:nvGrpSpPr>
            <p:grpSpPr>
              <a:xfrm>
                <a:off x="414865" y="8119531"/>
                <a:ext cx="838200" cy="252184"/>
                <a:chOff x="414865" y="5867400"/>
                <a:chExt cx="838200" cy="252184"/>
              </a:xfrm>
            </p:grpSpPr>
            <p:sp>
              <p:nvSpPr>
                <p:cNvPr id="697" name="Rectangle 69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98" name="Rectangle 69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99" name="Rectangle 69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93" name="Group 692"/>
              <p:cNvGrpSpPr/>
              <p:nvPr/>
            </p:nvGrpSpPr>
            <p:grpSpPr>
              <a:xfrm>
                <a:off x="414865" y="8441266"/>
                <a:ext cx="838200" cy="252184"/>
                <a:chOff x="414865" y="5867400"/>
                <a:chExt cx="838200" cy="252184"/>
              </a:xfrm>
            </p:grpSpPr>
            <p:sp>
              <p:nvSpPr>
                <p:cNvPr id="694" name="Rectangle 69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95" name="Rectangle 69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96" name="Rectangle 69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457" name="Group 456"/>
            <p:cNvGrpSpPr/>
            <p:nvPr/>
          </p:nvGrpSpPr>
          <p:grpSpPr>
            <a:xfrm>
              <a:off x="9799173" y="6398584"/>
              <a:ext cx="802690" cy="432218"/>
              <a:chOff x="2133600" y="8077200"/>
              <a:chExt cx="1981200" cy="1066800"/>
            </a:xfrm>
          </p:grpSpPr>
          <p:sp>
            <p:nvSpPr>
              <p:cNvPr id="649" name="Rectangle 648"/>
              <p:cNvSpPr/>
              <p:nvPr/>
            </p:nvSpPr>
            <p:spPr bwMode="auto">
              <a:xfrm>
                <a:off x="2133600" y="8077200"/>
                <a:ext cx="1981200" cy="10668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650" name="Group 649"/>
              <p:cNvGrpSpPr/>
              <p:nvPr/>
            </p:nvGrpSpPr>
            <p:grpSpPr>
              <a:xfrm>
                <a:off x="2252131" y="8178800"/>
                <a:ext cx="1752598" cy="313267"/>
                <a:chOff x="2252131" y="8178800"/>
                <a:chExt cx="1752598" cy="313267"/>
              </a:xfrm>
            </p:grpSpPr>
            <p:grpSp>
              <p:nvGrpSpPr>
                <p:cNvPr id="668" name="Group 667"/>
                <p:cNvGrpSpPr/>
                <p:nvPr/>
              </p:nvGrpSpPr>
              <p:grpSpPr>
                <a:xfrm>
                  <a:off x="2252131" y="8178800"/>
                  <a:ext cx="838200" cy="110067"/>
                  <a:chOff x="414865" y="5867400"/>
                  <a:chExt cx="838200" cy="252184"/>
                </a:xfrm>
              </p:grpSpPr>
              <p:sp>
                <p:nvSpPr>
                  <p:cNvPr id="681" name="Rectangle 68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82" name="Rectangle 68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83" name="Rectangle 68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69" name="Group 668"/>
                <p:cNvGrpSpPr/>
                <p:nvPr/>
              </p:nvGrpSpPr>
              <p:grpSpPr>
                <a:xfrm>
                  <a:off x="2252131" y="8382000"/>
                  <a:ext cx="838200" cy="110067"/>
                  <a:chOff x="414865" y="5867400"/>
                  <a:chExt cx="838200" cy="252184"/>
                </a:xfrm>
              </p:grpSpPr>
              <p:sp>
                <p:nvSpPr>
                  <p:cNvPr id="678" name="Rectangle 67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79" name="Rectangle 67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80" name="Rectangle 67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70" name="Group 669"/>
                <p:cNvGrpSpPr/>
                <p:nvPr/>
              </p:nvGrpSpPr>
              <p:grpSpPr>
                <a:xfrm>
                  <a:off x="3166529" y="8178800"/>
                  <a:ext cx="838200" cy="110067"/>
                  <a:chOff x="414865" y="5867400"/>
                  <a:chExt cx="838200" cy="252184"/>
                </a:xfrm>
              </p:grpSpPr>
              <p:sp>
                <p:nvSpPr>
                  <p:cNvPr id="675" name="Rectangle 67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76" name="Rectangle 67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77" name="Rectangle 67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71" name="Group 670"/>
                <p:cNvGrpSpPr/>
                <p:nvPr/>
              </p:nvGrpSpPr>
              <p:grpSpPr>
                <a:xfrm>
                  <a:off x="3166529" y="8382000"/>
                  <a:ext cx="838200" cy="110067"/>
                  <a:chOff x="414865" y="5867400"/>
                  <a:chExt cx="838200" cy="252184"/>
                </a:xfrm>
              </p:grpSpPr>
              <p:sp>
                <p:nvSpPr>
                  <p:cNvPr id="672" name="Rectangle 67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73" name="Rectangle 67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74" name="Rectangle 67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651" name="Group 650"/>
              <p:cNvGrpSpPr/>
              <p:nvPr/>
            </p:nvGrpSpPr>
            <p:grpSpPr>
              <a:xfrm>
                <a:off x="2252131" y="8585200"/>
                <a:ext cx="1752598" cy="313267"/>
                <a:chOff x="2252131" y="8178800"/>
                <a:chExt cx="1752598" cy="313267"/>
              </a:xfrm>
            </p:grpSpPr>
            <p:grpSp>
              <p:nvGrpSpPr>
                <p:cNvPr id="652" name="Group 651"/>
                <p:cNvGrpSpPr/>
                <p:nvPr/>
              </p:nvGrpSpPr>
              <p:grpSpPr>
                <a:xfrm>
                  <a:off x="2252131" y="8178800"/>
                  <a:ext cx="838200" cy="110067"/>
                  <a:chOff x="414865" y="5867400"/>
                  <a:chExt cx="838200" cy="252184"/>
                </a:xfrm>
              </p:grpSpPr>
              <p:sp>
                <p:nvSpPr>
                  <p:cNvPr id="665" name="Rectangle 66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66" name="Rectangle 66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67" name="Rectangle 66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53" name="Group 652"/>
                <p:cNvGrpSpPr/>
                <p:nvPr/>
              </p:nvGrpSpPr>
              <p:grpSpPr>
                <a:xfrm>
                  <a:off x="2252131" y="8382000"/>
                  <a:ext cx="838200" cy="110067"/>
                  <a:chOff x="414865" y="5867400"/>
                  <a:chExt cx="838200" cy="252184"/>
                </a:xfrm>
              </p:grpSpPr>
              <p:sp>
                <p:nvSpPr>
                  <p:cNvPr id="662" name="Rectangle 66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63" name="Rectangle 66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64" name="Rectangle 66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54" name="Group 653"/>
                <p:cNvGrpSpPr/>
                <p:nvPr/>
              </p:nvGrpSpPr>
              <p:grpSpPr>
                <a:xfrm>
                  <a:off x="3166529" y="8178800"/>
                  <a:ext cx="838200" cy="110067"/>
                  <a:chOff x="414865" y="5867400"/>
                  <a:chExt cx="838200" cy="252184"/>
                </a:xfrm>
              </p:grpSpPr>
              <p:sp>
                <p:nvSpPr>
                  <p:cNvPr id="659" name="Rectangle 65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60" name="Rectangle 65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61" name="Rectangle 66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55" name="Group 654"/>
                <p:cNvGrpSpPr/>
                <p:nvPr/>
              </p:nvGrpSpPr>
              <p:grpSpPr>
                <a:xfrm>
                  <a:off x="3166529" y="8382000"/>
                  <a:ext cx="838200" cy="110067"/>
                  <a:chOff x="414865" y="5867400"/>
                  <a:chExt cx="838200" cy="252184"/>
                </a:xfrm>
              </p:grpSpPr>
              <p:sp>
                <p:nvSpPr>
                  <p:cNvPr id="656" name="Rectangle 65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57" name="Rectangle 65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58" name="Rectangle 65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grpSp>
      <p:grpSp>
        <p:nvGrpSpPr>
          <p:cNvPr id="9" name="Group 8">
            <a:extLst>
              <a:ext uri="{C183D7F6-B498-43B3-948B-1728B52AA6E4}">
                <adec:decorative xmlns:adec="http://schemas.microsoft.com/office/drawing/2017/decorative" val="1"/>
              </a:ext>
            </a:extLst>
          </p:cNvPr>
          <p:cNvGrpSpPr/>
          <p:nvPr/>
        </p:nvGrpSpPr>
        <p:grpSpPr>
          <a:xfrm>
            <a:off x="0" y="7132282"/>
            <a:ext cx="9134475" cy="2082279"/>
            <a:chOff x="0" y="4052259"/>
            <a:chExt cx="12188825" cy="2778543"/>
          </a:xfrm>
        </p:grpSpPr>
        <p:grpSp>
          <p:nvGrpSpPr>
            <p:cNvPr id="126" name="Group 125"/>
            <p:cNvGrpSpPr/>
            <p:nvPr/>
          </p:nvGrpSpPr>
          <p:grpSpPr>
            <a:xfrm>
              <a:off x="0" y="5066648"/>
              <a:ext cx="548848" cy="1764154"/>
              <a:chOff x="304800" y="5715000"/>
              <a:chExt cx="1066800" cy="3429000"/>
            </a:xfrm>
          </p:grpSpPr>
          <p:sp>
            <p:nvSpPr>
              <p:cNvPr id="127" name="Rectangle 126"/>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128" name="Group 127"/>
              <p:cNvGrpSpPr/>
              <p:nvPr/>
            </p:nvGrpSpPr>
            <p:grpSpPr>
              <a:xfrm>
                <a:off x="414865" y="5867400"/>
                <a:ext cx="838200" cy="252184"/>
                <a:chOff x="414865" y="5867400"/>
                <a:chExt cx="838200" cy="252184"/>
              </a:xfrm>
            </p:grpSpPr>
            <p:sp>
              <p:nvSpPr>
                <p:cNvPr id="161" name="Rectangle 16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62" name="Rectangle 16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63" name="Rectangle 16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29" name="Group 128"/>
              <p:cNvGrpSpPr/>
              <p:nvPr/>
            </p:nvGrpSpPr>
            <p:grpSpPr>
              <a:xfrm>
                <a:off x="414865" y="6189133"/>
                <a:ext cx="838200" cy="252184"/>
                <a:chOff x="414865" y="5867400"/>
                <a:chExt cx="838200" cy="252184"/>
              </a:xfrm>
            </p:grpSpPr>
            <p:sp>
              <p:nvSpPr>
                <p:cNvPr id="158" name="Rectangle 15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59" name="Rectangle 15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60" name="Rectangle 15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30" name="Group 129"/>
              <p:cNvGrpSpPr/>
              <p:nvPr/>
            </p:nvGrpSpPr>
            <p:grpSpPr>
              <a:xfrm>
                <a:off x="414865" y="6510866"/>
                <a:ext cx="838200" cy="252184"/>
                <a:chOff x="414865" y="5867400"/>
                <a:chExt cx="838200" cy="252184"/>
              </a:xfrm>
            </p:grpSpPr>
            <p:sp>
              <p:nvSpPr>
                <p:cNvPr id="155" name="Rectangle 15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56" name="Rectangle 15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57" name="Rectangle 15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31" name="Group 130"/>
              <p:cNvGrpSpPr/>
              <p:nvPr/>
            </p:nvGrpSpPr>
            <p:grpSpPr>
              <a:xfrm>
                <a:off x="414865" y="6832599"/>
                <a:ext cx="838200" cy="252184"/>
                <a:chOff x="414865" y="5867400"/>
                <a:chExt cx="838200" cy="252184"/>
              </a:xfrm>
            </p:grpSpPr>
            <p:sp>
              <p:nvSpPr>
                <p:cNvPr id="152" name="Rectangle 15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53" name="Rectangle 15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54" name="Rectangle 15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32" name="Group 131"/>
              <p:cNvGrpSpPr/>
              <p:nvPr/>
            </p:nvGrpSpPr>
            <p:grpSpPr>
              <a:xfrm>
                <a:off x="414865" y="7154332"/>
                <a:ext cx="838200" cy="252184"/>
                <a:chOff x="414865" y="5867400"/>
                <a:chExt cx="838200" cy="252184"/>
              </a:xfrm>
            </p:grpSpPr>
            <p:sp>
              <p:nvSpPr>
                <p:cNvPr id="149" name="Rectangle 14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50" name="Rectangle 14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51" name="Rectangle 15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33" name="Group 132"/>
              <p:cNvGrpSpPr/>
              <p:nvPr/>
            </p:nvGrpSpPr>
            <p:grpSpPr>
              <a:xfrm>
                <a:off x="414865" y="7476065"/>
                <a:ext cx="838200" cy="252184"/>
                <a:chOff x="414865" y="5867400"/>
                <a:chExt cx="838200" cy="252184"/>
              </a:xfrm>
            </p:grpSpPr>
            <p:sp>
              <p:nvSpPr>
                <p:cNvPr id="146" name="Rectangle 14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47" name="Rectangle 14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48" name="Rectangle 14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34" name="Group 133"/>
              <p:cNvGrpSpPr/>
              <p:nvPr/>
            </p:nvGrpSpPr>
            <p:grpSpPr>
              <a:xfrm>
                <a:off x="414865" y="7797798"/>
                <a:ext cx="838200" cy="252184"/>
                <a:chOff x="414865" y="5867400"/>
                <a:chExt cx="838200" cy="252184"/>
              </a:xfrm>
            </p:grpSpPr>
            <p:sp>
              <p:nvSpPr>
                <p:cNvPr id="143" name="Rectangle 14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44" name="Rectangle 14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45" name="Rectangle 14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35" name="Group 134"/>
              <p:cNvGrpSpPr/>
              <p:nvPr/>
            </p:nvGrpSpPr>
            <p:grpSpPr>
              <a:xfrm>
                <a:off x="414865" y="8119531"/>
                <a:ext cx="838200" cy="252184"/>
                <a:chOff x="414865" y="5867400"/>
                <a:chExt cx="838200" cy="252184"/>
              </a:xfrm>
            </p:grpSpPr>
            <p:sp>
              <p:nvSpPr>
                <p:cNvPr id="140" name="Rectangle 13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41" name="Rectangle 14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42" name="Rectangle 14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36" name="Group 135"/>
              <p:cNvGrpSpPr/>
              <p:nvPr/>
            </p:nvGrpSpPr>
            <p:grpSpPr>
              <a:xfrm>
                <a:off x="414865" y="8441266"/>
                <a:ext cx="838200" cy="252184"/>
                <a:chOff x="414865" y="5867400"/>
                <a:chExt cx="838200" cy="252184"/>
              </a:xfrm>
            </p:grpSpPr>
            <p:sp>
              <p:nvSpPr>
                <p:cNvPr id="137" name="Rectangle 13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38" name="Rectangle 13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39" name="Rectangle 13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222" name="Group 221"/>
            <p:cNvGrpSpPr/>
            <p:nvPr/>
          </p:nvGrpSpPr>
          <p:grpSpPr>
            <a:xfrm>
              <a:off x="432218" y="4052259"/>
              <a:ext cx="864435" cy="2778543"/>
              <a:chOff x="304800" y="5715000"/>
              <a:chExt cx="1066800" cy="3429000"/>
            </a:xfrm>
          </p:grpSpPr>
          <p:sp>
            <p:nvSpPr>
              <p:cNvPr id="223" name="Rectangle 222"/>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224" name="Group 223"/>
              <p:cNvGrpSpPr/>
              <p:nvPr/>
            </p:nvGrpSpPr>
            <p:grpSpPr>
              <a:xfrm>
                <a:off x="414865" y="5867400"/>
                <a:ext cx="838200" cy="252184"/>
                <a:chOff x="414865" y="5867400"/>
                <a:chExt cx="838200" cy="252184"/>
              </a:xfrm>
            </p:grpSpPr>
            <p:sp>
              <p:nvSpPr>
                <p:cNvPr id="257" name="Rectangle 25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58" name="Rectangle 25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59" name="Rectangle 25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25" name="Group 224"/>
              <p:cNvGrpSpPr/>
              <p:nvPr/>
            </p:nvGrpSpPr>
            <p:grpSpPr>
              <a:xfrm>
                <a:off x="414865" y="6189133"/>
                <a:ext cx="838200" cy="252184"/>
                <a:chOff x="414865" y="5867400"/>
                <a:chExt cx="838200" cy="252184"/>
              </a:xfrm>
            </p:grpSpPr>
            <p:sp>
              <p:nvSpPr>
                <p:cNvPr id="254" name="Rectangle 25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55" name="Rectangle 25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56" name="Rectangle 25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26" name="Group 225"/>
              <p:cNvGrpSpPr/>
              <p:nvPr/>
            </p:nvGrpSpPr>
            <p:grpSpPr>
              <a:xfrm>
                <a:off x="414865" y="6510866"/>
                <a:ext cx="838200" cy="252184"/>
                <a:chOff x="414865" y="5867400"/>
                <a:chExt cx="838200" cy="252184"/>
              </a:xfrm>
            </p:grpSpPr>
            <p:sp>
              <p:nvSpPr>
                <p:cNvPr id="251" name="Rectangle 25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52" name="Rectangle 25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53" name="Rectangle 25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27" name="Group 226"/>
              <p:cNvGrpSpPr/>
              <p:nvPr/>
            </p:nvGrpSpPr>
            <p:grpSpPr>
              <a:xfrm>
                <a:off x="414865" y="6832599"/>
                <a:ext cx="838200" cy="252184"/>
                <a:chOff x="414865" y="5867400"/>
                <a:chExt cx="838200" cy="252184"/>
              </a:xfrm>
            </p:grpSpPr>
            <p:sp>
              <p:nvSpPr>
                <p:cNvPr id="248" name="Rectangle 24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49" name="Rectangle 24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50" name="Rectangle 24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28" name="Group 227"/>
              <p:cNvGrpSpPr/>
              <p:nvPr/>
            </p:nvGrpSpPr>
            <p:grpSpPr>
              <a:xfrm>
                <a:off x="414865" y="7154332"/>
                <a:ext cx="838200" cy="252184"/>
                <a:chOff x="414865" y="5867400"/>
                <a:chExt cx="838200" cy="252184"/>
              </a:xfrm>
            </p:grpSpPr>
            <p:sp>
              <p:nvSpPr>
                <p:cNvPr id="245" name="Rectangle 24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46" name="Rectangle 24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47" name="Rectangle 24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29" name="Group 228"/>
              <p:cNvGrpSpPr/>
              <p:nvPr/>
            </p:nvGrpSpPr>
            <p:grpSpPr>
              <a:xfrm>
                <a:off x="414865" y="7476065"/>
                <a:ext cx="838200" cy="252184"/>
                <a:chOff x="414865" y="5867400"/>
                <a:chExt cx="838200" cy="252184"/>
              </a:xfrm>
            </p:grpSpPr>
            <p:sp>
              <p:nvSpPr>
                <p:cNvPr id="242" name="Rectangle 24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43" name="Rectangle 24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44" name="Rectangle 24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30" name="Group 229"/>
              <p:cNvGrpSpPr/>
              <p:nvPr/>
            </p:nvGrpSpPr>
            <p:grpSpPr>
              <a:xfrm>
                <a:off x="414865" y="7797798"/>
                <a:ext cx="838200" cy="252184"/>
                <a:chOff x="414865" y="5867400"/>
                <a:chExt cx="838200" cy="252184"/>
              </a:xfrm>
            </p:grpSpPr>
            <p:sp>
              <p:nvSpPr>
                <p:cNvPr id="239" name="Rectangle 23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40" name="Rectangle 23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41" name="Rectangle 24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31" name="Group 230"/>
              <p:cNvGrpSpPr/>
              <p:nvPr/>
            </p:nvGrpSpPr>
            <p:grpSpPr>
              <a:xfrm>
                <a:off x="414865" y="8119531"/>
                <a:ext cx="838200" cy="252184"/>
                <a:chOff x="414865" y="5867400"/>
                <a:chExt cx="838200" cy="252184"/>
              </a:xfrm>
            </p:grpSpPr>
            <p:sp>
              <p:nvSpPr>
                <p:cNvPr id="236" name="Rectangle 23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37" name="Rectangle 23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38" name="Rectangle 23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32" name="Group 231"/>
              <p:cNvGrpSpPr/>
              <p:nvPr/>
            </p:nvGrpSpPr>
            <p:grpSpPr>
              <a:xfrm>
                <a:off x="414865" y="8441266"/>
                <a:ext cx="838200" cy="252184"/>
                <a:chOff x="414865" y="5867400"/>
                <a:chExt cx="838200" cy="252184"/>
              </a:xfrm>
            </p:grpSpPr>
            <p:sp>
              <p:nvSpPr>
                <p:cNvPr id="233" name="Rectangle 23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34" name="Rectangle 23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35" name="Rectangle 23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260" name="Group 259"/>
            <p:cNvGrpSpPr/>
            <p:nvPr/>
          </p:nvGrpSpPr>
          <p:grpSpPr>
            <a:xfrm>
              <a:off x="1914107" y="5966366"/>
              <a:ext cx="1605380" cy="864436"/>
              <a:chOff x="2133600" y="8077200"/>
              <a:chExt cx="1981200" cy="1066800"/>
            </a:xfrm>
          </p:grpSpPr>
          <p:sp>
            <p:nvSpPr>
              <p:cNvPr id="261" name="Rectangle 260"/>
              <p:cNvSpPr/>
              <p:nvPr/>
            </p:nvSpPr>
            <p:spPr bwMode="auto">
              <a:xfrm>
                <a:off x="2133600" y="8077200"/>
                <a:ext cx="1981200" cy="10668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262" name="Group 261"/>
              <p:cNvGrpSpPr/>
              <p:nvPr/>
            </p:nvGrpSpPr>
            <p:grpSpPr>
              <a:xfrm>
                <a:off x="2252131" y="8178800"/>
                <a:ext cx="1752598" cy="313267"/>
                <a:chOff x="2252131" y="8178800"/>
                <a:chExt cx="1752598" cy="313267"/>
              </a:xfrm>
            </p:grpSpPr>
            <p:grpSp>
              <p:nvGrpSpPr>
                <p:cNvPr id="280" name="Group 279"/>
                <p:cNvGrpSpPr/>
                <p:nvPr/>
              </p:nvGrpSpPr>
              <p:grpSpPr>
                <a:xfrm>
                  <a:off x="2252131" y="8178800"/>
                  <a:ext cx="838200" cy="110067"/>
                  <a:chOff x="414865" y="5867400"/>
                  <a:chExt cx="838200" cy="252184"/>
                </a:xfrm>
              </p:grpSpPr>
              <p:sp>
                <p:nvSpPr>
                  <p:cNvPr id="293" name="Rectangle 29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94" name="Rectangle 29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95" name="Rectangle 29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81" name="Group 280"/>
                <p:cNvGrpSpPr/>
                <p:nvPr/>
              </p:nvGrpSpPr>
              <p:grpSpPr>
                <a:xfrm>
                  <a:off x="2252131" y="8382000"/>
                  <a:ext cx="838200" cy="110067"/>
                  <a:chOff x="414865" y="5867400"/>
                  <a:chExt cx="838200" cy="252184"/>
                </a:xfrm>
              </p:grpSpPr>
              <p:sp>
                <p:nvSpPr>
                  <p:cNvPr id="290" name="Rectangle 28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91" name="Rectangle 29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92" name="Rectangle 29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82" name="Group 281"/>
                <p:cNvGrpSpPr/>
                <p:nvPr/>
              </p:nvGrpSpPr>
              <p:grpSpPr>
                <a:xfrm>
                  <a:off x="3166529" y="8178800"/>
                  <a:ext cx="838200" cy="110067"/>
                  <a:chOff x="414865" y="5867400"/>
                  <a:chExt cx="838200" cy="252184"/>
                </a:xfrm>
              </p:grpSpPr>
              <p:sp>
                <p:nvSpPr>
                  <p:cNvPr id="287" name="Rectangle 28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88" name="Rectangle 28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89" name="Rectangle 28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83" name="Group 282"/>
                <p:cNvGrpSpPr/>
                <p:nvPr/>
              </p:nvGrpSpPr>
              <p:grpSpPr>
                <a:xfrm>
                  <a:off x="3166529" y="8382000"/>
                  <a:ext cx="838200" cy="110067"/>
                  <a:chOff x="414865" y="5867400"/>
                  <a:chExt cx="838200" cy="252184"/>
                </a:xfrm>
              </p:grpSpPr>
              <p:sp>
                <p:nvSpPr>
                  <p:cNvPr id="284" name="Rectangle 28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85" name="Rectangle 28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86" name="Rectangle 28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263" name="Group 262"/>
              <p:cNvGrpSpPr/>
              <p:nvPr/>
            </p:nvGrpSpPr>
            <p:grpSpPr>
              <a:xfrm>
                <a:off x="2252131" y="8585200"/>
                <a:ext cx="1752598" cy="313267"/>
                <a:chOff x="2252131" y="8178800"/>
                <a:chExt cx="1752598" cy="313267"/>
              </a:xfrm>
            </p:grpSpPr>
            <p:grpSp>
              <p:nvGrpSpPr>
                <p:cNvPr id="264" name="Group 263"/>
                <p:cNvGrpSpPr/>
                <p:nvPr/>
              </p:nvGrpSpPr>
              <p:grpSpPr>
                <a:xfrm>
                  <a:off x="2252131" y="8178800"/>
                  <a:ext cx="838200" cy="110067"/>
                  <a:chOff x="414865" y="5867400"/>
                  <a:chExt cx="838200" cy="252184"/>
                </a:xfrm>
              </p:grpSpPr>
              <p:sp>
                <p:nvSpPr>
                  <p:cNvPr id="277" name="Rectangle 27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78" name="Rectangle 27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79" name="Rectangle 27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65" name="Group 264"/>
                <p:cNvGrpSpPr/>
                <p:nvPr/>
              </p:nvGrpSpPr>
              <p:grpSpPr>
                <a:xfrm>
                  <a:off x="2252131" y="8382000"/>
                  <a:ext cx="838200" cy="110067"/>
                  <a:chOff x="414865" y="5867400"/>
                  <a:chExt cx="838200" cy="252184"/>
                </a:xfrm>
              </p:grpSpPr>
              <p:sp>
                <p:nvSpPr>
                  <p:cNvPr id="274" name="Rectangle 27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75" name="Rectangle 27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76" name="Rectangle 27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66" name="Group 265"/>
                <p:cNvGrpSpPr/>
                <p:nvPr/>
              </p:nvGrpSpPr>
              <p:grpSpPr>
                <a:xfrm>
                  <a:off x="3166529" y="8178800"/>
                  <a:ext cx="838200" cy="110067"/>
                  <a:chOff x="414865" y="5867400"/>
                  <a:chExt cx="838200" cy="252184"/>
                </a:xfrm>
              </p:grpSpPr>
              <p:sp>
                <p:nvSpPr>
                  <p:cNvPr id="271" name="Rectangle 27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72" name="Rectangle 27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73" name="Rectangle 27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267" name="Group 266"/>
                <p:cNvGrpSpPr/>
                <p:nvPr/>
              </p:nvGrpSpPr>
              <p:grpSpPr>
                <a:xfrm>
                  <a:off x="3166529" y="8382000"/>
                  <a:ext cx="838200" cy="110067"/>
                  <a:chOff x="414865" y="5867400"/>
                  <a:chExt cx="838200" cy="252184"/>
                </a:xfrm>
              </p:grpSpPr>
              <p:sp>
                <p:nvSpPr>
                  <p:cNvPr id="268" name="Rectangle 26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69" name="Rectangle 26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270" name="Rectangle 26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grpSp>
          <p:nvGrpSpPr>
            <p:cNvPr id="334" name="Group 333"/>
            <p:cNvGrpSpPr/>
            <p:nvPr/>
          </p:nvGrpSpPr>
          <p:grpSpPr>
            <a:xfrm>
              <a:off x="1667126" y="4731458"/>
              <a:ext cx="555709" cy="2099344"/>
              <a:chOff x="304800" y="5715000"/>
              <a:chExt cx="1066800" cy="3429000"/>
            </a:xfrm>
          </p:grpSpPr>
          <p:sp>
            <p:nvSpPr>
              <p:cNvPr id="335" name="Rectangle 334"/>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336" name="Group 335"/>
              <p:cNvGrpSpPr/>
              <p:nvPr/>
            </p:nvGrpSpPr>
            <p:grpSpPr>
              <a:xfrm>
                <a:off x="414865" y="5867400"/>
                <a:ext cx="838200" cy="252184"/>
                <a:chOff x="414865" y="5867400"/>
                <a:chExt cx="838200" cy="252184"/>
              </a:xfrm>
            </p:grpSpPr>
            <p:sp>
              <p:nvSpPr>
                <p:cNvPr id="372" name="Rectangle 37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73" name="Rectangle 37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74" name="Rectangle 37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37" name="Group 336"/>
              <p:cNvGrpSpPr/>
              <p:nvPr/>
            </p:nvGrpSpPr>
            <p:grpSpPr>
              <a:xfrm>
                <a:off x="414865" y="6189133"/>
                <a:ext cx="838200" cy="252184"/>
                <a:chOff x="414865" y="5867400"/>
                <a:chExt cx="838200" cy="252184"/>
              </a:xfrm>
            </p:grpSpPr>
            <p:sp>
              <p:nvSpPr>
                <p:cNvPr id="369" name="Rectangle 36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70" name="Rectangle 36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71" name="Rectangle 37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38" name="Group 337"/>
              <p:cNvGrpSpPr/>
              <p:nvPr/>
            </p:nvGrpSpPr>
            <p:grpSpPr>
              <a:xfrm>
                <a:off x="414865" y="6510866"/>
                <a:ext cx="838200" cy="252184"/>
                <a:chOff x="414865" y="5867400"/>
                <a:chExt cx="838200" cy="252184"/>
              </a:xfrm>
            </p:grpSpPr>
            <p:sp>
              <p:nvSpPr>
                <p:cNvPr id="366" name="Rectangle 36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67" name="Rectangle 36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68" name="Rectangle 36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39" name="Group 338"/>
              <p:cNvGrpSpPr/>
              <p:nvPr/>
            </p:nvGrpSpPr>
            <p:grpSpPr>
              <a:xfrm>
                <a:off x="414865" y="6832599"/>
                <a:ext cx="838200" cy="252184"/>
                <a:chOff x="414865" y="5867400"/>
                <a:chExt cx="838200" cy="252184"/>
              </a:xfrm>
            </p:grpSpPr>
            <p:sp>
              <p:nvSpPr>
                <p:cNvPr id="363" name="Rectangle 36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64" name="Rectangle 36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65" name="Rectangle 36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40" name="Group 339"/>
              <p:cNvGrpSpPr/>
              <p:nvPr/>
            </p:nvGrpSpPr>
            <p:grpSpPr>
              <a:xfrm>
                <a:off x="414865" y="7154332"/>
                <a:ext cx="838200" cy="252184"/>
                <a:chOff x="414865" y="5867400"/>
                <a:chExt cx="838200" cy="252184"/>
              </a:xfrm>
            </p:grpSpPr>
            <p:sp>
              <p:nvSpPr>
                <p:cNvPr id="360" name="Rectangle 35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61" name="Rectangle 36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62" name="Rectangle 36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41" name="Group 340"/>
              <p:cNvGrpSpPr/>
              <p:nvPr/>
            </p:nvGrpSpPr>
            <p:grpSpPr>
              <a:xfrm>
                <a:off x="414865" y="7476065"/>
                <a:ext cx="838200" cy="252184"/>
                <a:chOff x="414865" y="5867400"/>
                <a:chExt cx="838200" cy="252184"/>
              </a:xfrm>
            </p:grpSpPr>
            <p:sp>
              <p:nvSpPr>
                <p:cNvPr id="357" name="Rectangle 35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58" name="Rectangle 35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59" name="Rectangle 35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42" name="Group 341"/>
              <p:cNvGrpSpPr/>
              <p:nvPr/>
            </p:nvGrpSpPr>
            <p:grpSpPr>
              <a:xfrm>
                <a:off x="414865" y="7797798"/>
                <a:ext cx="838200" cy="252184"/>
                <a:chOff x="414865" y="5867400"/>
                <a:chExt cx="838200" cy="252184"/>
              </a:xfrm>
            </p:grpSpPr>
            <p:sp>
              <p:nvSpPr>
                <p:cNvPr id="354" name="Rectangle 35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55" name="Rectangle 35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56" name="Rectangle 35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43" name="Group 342"/>
              <p:cNvGrpSpPr/>
              <p:nvPr/>
            </p:nvGrpSpPr>
            <p:grpSpPr>
              <a:xfrm>
                <a:off x="414865" y="8119531"/>
                <a:ext cx="838200" cy="252184"/>
                <a:chOff x="414865" y="5867400"/>
                <a:chExt cx="838200" cy="252184"/>
              </a:xfrm>
            </p:grpSpPr>
            <p:sp>
              <p:nvSpPr>
                <p:cNvPr id="351" name="Rectangle 35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52" name="Rectangle 35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53" name="Rectangle 35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344" name="Group 343"/>
              <p:cNvGrpSpPr/>
              <p:nvPr/>
            </p:nvGrpSpPr>
            <p:grpSpPr>
              <a:xfrm>
                <a:off x="414865" y="8441266"/>
                <a:ext cx="838200" cy="588361"/>
                <a:chOff x="414865" y="5867400"/>
                <a:chExt cx="838200" cy="588361"/>
              </a:xfrm>
            </p:grpSpPr>
            <p:sp>
              <p:nvSpPr>
                <p:cNvPr id="345" name="Rectangle 34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46" name="Rectangle 34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47" name="Rectangle 34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48" name="Rectangle 347"/>
                <p:cNvSpPr/>
                <p:nvPr/>
              </p:nvSpPr>
              <p:spPr bwMode="auto">
                <a:xfrm>
                  <a:off x="414865" y="6203577"/>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49" name="Rectangle 348"/>
                <p:cNvSpPr/>
                <p:nvPr/>
              </p:nvSpPr>
              <p:spPr bwMode="auto">
                <a:xfrm>
                  <a:off x="719665" y="6203577"/>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350" name="Rectangle 349"/>
                <p:cNvSpPr/>
                <p:nvPr/>
              </p:nvSpPr>
              <p:spPr bwMode="auto">
                <a:xfrm>
                  <a:off x="1024465" y="6203577"/>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458" name="Group 457"/>
            <p:cNvGrpSpPr/>
            <p:nvPr/>
          </p:nvGrpSpPr>
          <p:grpSpPr>
            <a:xfrm>
              <a:off x="6217941" y="4052259"/>
              <a:ext cx="864435" cy="2778543"/>
              <a:chOff x="304800" y="5715000"/>
              <a:chExt cx="1066800" cy="3429000"/>
            </a:xfrm>
          </p:grpSpPr>
          <p:sp>
            <p:nvSpPr>
              <p:cNvPr id="612" name="Rectangle 611"/>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613" name="Group 612"/>
              <p:cNvGrpSpPr/>
              <p:nvPr/>
            </p:nvGrpSpPr>
            <p:grpSpPr>
              <a:xfrm>
                <a:off x="414865" y="5867400"/>
                <a:ext cx="838200" cy="252184"/>
                <a:chOff x="414865" y="5867400"/>
                <a:chExt cx="838200" cy="252184"/>
              </a:xfrm>
            </p:grpSpPr>
            <p:sp>
              <p:nvSpPr>
                <p:cNvPr id="646" name="Rectangle 64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47" name="Rectangle 64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48" name="Rectangle 64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14" name="Group 613"/>
              <p:cNvGrpSpPr/>
              <p:nvPr/>
            </p:nvGrpSpPr>
            <p:grpSpPr>
              <a:xfrm>
                <a:off x="414865" y="6189133"/>
                <a:ext cx="838200" cy="252184"/>
                <a:chOff x="414865" y="5867400"/>
                <a:chExt cx="838200" cy="252184"/>
              </a:xfrm>
            </p:grpSpPr>
            <p:sp>
              <p:nvSpPr>
                <p:cNvPr id="643" name="Rectangle 64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44" name="Rectangle 64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45" name="Rectangle 64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15" name="Group 614"/>
              <p:cNvGrpSpPr/>
              <p:nvPr/>
            </p:nvGrpSpPr>
            <p:grpSpPr>
              <a:xfrm>
                <a:off x="414865" y="6510866"/>
                <a:ext cx="838200" cy="252184"/>
                <a:chOff x="414865" y="5867400"/>
                <a:chExt cx="838200" cy="252184"/>
              </a:xfrm>
            </p:grpSpPr>
            <p:sp>
              <p:nvSpPr>
                <p:cNvPr id="640" name="Rectangle 63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41" name="Rectangle 64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42" name="Rectangle 64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16" name="Group 615"/>
              <p:cNvGrpSpPr/>
              <p:nvPr/>
            </p:nvGrpSpPr>
            <p:grpSpPr>
              <a:xfrm>
                <a:off x="414865" y="6832599"/>
                <a:ext cx="838200" cy="252184"/>
                <a:chOff x="414865" y="5867400"/>
                <a:chExt cx="838200" cy="252184"/>
              </a:xfrm>
            </p:grpSpPr>
            <p:sp>
              <p:nvSpPr>
                <p:cNvPr id="637" name="Rectangle 63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38" name="Rectangle 63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39" name="Rectangle 63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17" name="Group 616"/>
              <p:cNvGrpSpPr/>
              <p:nvPr/>
            </p:nvGrpSpPr>
            <p:grpSpPr>
              <a:xfrm>
                <a:off x="414865" y="7154332"/>
                <a:ext cx="838200" cy="252184"/>
                <a:chOff x="414865" y="5867400"/>
                <a:chExt cx="838200" cy="252184"/>
              </a:xfrm>
            </p:grpSpPr>
            <p:sp>
              <p:nvSpPr>
                <p:cNvPr id="634" name="Rectangle 63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35" name="Rectangle 63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36" name="Rectangle 63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18" name="Group 617"/>
              <p:cNvGrpSpPr/>
              <p:nvPr/>
            </p:nvGrpSpPr>
            <p:grpSpPr>
              <a:xfrm>
                <a:off x="414865" y="7476065"/>
                <a:ext cx="838200" cy="252184"/>
                <a:chOff x="414865" y="5867400"/>
                <a:chExt cx="838200" cy="252184"/>
              </a:xfrm>
            </p:grpSpPr>
            <p:sp>
              <p:nvSpPr>
                <p:cNvPr id="631" name="Rectangle 63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32" name="Rectangle 63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33" name="Rectangle 63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19" name="Group 618"/>
              <p:cNvGrpSpPr/>
              <p:nvPr/>
            </p:nvGrpSpPr>
            <p:grpSpPr>
              <a:xfrm>
                <a:off x="414865" y="7797798"/>
                <a:ext cx="838200" cy="252184"/>
                <a:chOff x="414865" y="5867400"/>
                <a:chExt cx="838200" cy="252184"/>
              </a:xfrm>
            </p:grpSpPr>
            <p:sp>
              <p:nvSpPr>
                <p:cNvPr id="628" name="Rectangle 62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29" name="Rectangle 62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30" name="Rectangle 62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20" name="Group 619"/>
              <p:cNvGrpSpPr/>
              <p:nvPr/>
            </p:nvGrpSpPr>
            <p:grpSpPr>
              <a:xfrm>
                <a:off x="414865" y="8119531"/>
                <a:ext cx="838200" cy="252184"/>
                <a:chOff x="414865" y="5867400"/>
                <a:chExt cx="838200" cy="252184"/>
              </a:xfrm>
            </p:grpSpPr>
            <p:sp>
              <p:nvSpPr>
                <p:cNvPr id="625" name="Rectangle 62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26" name="Rectangle 62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27" name="Rectangle 62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621" name="Group 620"/>
              <p:cNvGrpSpPr/>
              <p:nvPr/>
            </p:nvGrpSpPr>
            <p:grpSpPr>
              <a:xfrm>
                <a:off x="414865" y="8441266"/>
                <a:ext cx="838200" cy="252184"/>
                <a:chOff x="414865" y="5867400"/>
                <a:chExt cx="838200" cy="252184"/>
              </a:xfrm>
            </p:grpSpPr>
            <p:sp>
              <p:nvSpPr>
                <p:cNvPr id="622" name="Rectangle 62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23" name="Rectangle 62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24" name="Rectangle 62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459" name="Group 458"/>
            <p:cNvGrpSpPr/>
            <p:nvPr/>
          </p:nvGrpSpPr>
          <p:grpSpPr>
            <a:xfrm>
              <a:off x="7699830" y="5966366"/>
              <a:ext cx="1605380" cy="864436"/>
              <a:chOff x="2133600" y="8077200"/>
              <a:chExt cx="1981200" cy="1066800"/>
            </a:xfrm>
          </p:grpSpPr>
          <p:sp>
            <p:nvSpPr>
              <p:cNvPr id="577" name="Rectangle 576"/>
              <p:cNvSpPr/>
              <p:nvPr/>
            </p:nvSpPr>
            <p:spPr bwMode="auto">
              <a:xfrm>
                <a:off x="2133600" y="8077200"/>
                <a:ext cx="1981200" cy="10668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578" name="Group 577"/>
              <p:cNvGrpSpPr/>
              <p:nvPr/>
            </p:nvGrpSpPr>
            <p:grpSpPr>
              <a:xfrm>
                <a:off x="2252131" y="8178800"/>
                <a:ext cx="1752598" cy="313267"/>
                <a:chOff x="2252131" y="8178800"/>
                <a:chExt cx="1752598" cy="313267"/>
              </a:xfrm>
            </p:grpSpPr>
            <p:grpSp>
              <p:nvGrpSpPr>
                <p:cNvPr id="596" name="Group 595"/>
                <p:cNvGrpSpPr/>
                <p:nvPr/>
              </p:nvGrpSpPr>
              <p:grpSpPr>
                <a:xfrm>
                  <a:off x="2252131" y="8178800"/>
                  <a:ext cx="838200" cy="110067"/>
                  <a:chOff x="414865" y="5867400"/>
                  <a:chExt cx="838200" cy="252184"/>
                </a:xfrm>
              </p:grpSpPr>
              <p:sp>
                <p:nvSpPr>
                  <p:cNvPr id="609" name="Rectangle 60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10" name="Rectangle 60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11" name="Rectangle 61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97" name="Group 596"/>
                <p:cNvGrpSpPr/>
                <p:nvPr/>
              </p:nvGrpSpPr>
              <p:grpSpPr>
                <a:xfrm>
                  <a:off x="2252131" y="8382000"/>
                  <a:ext cx="838200" cy="110067"/>
                  <a:chOff x="414865" y="5867400"/>
                  <a:chExt cx="838200" cy="252184"/>
                </a:xfrm>
              </p:grpSpPr>
              <p:sp>
                <p:nvSpPr>
                  <p:cNvPr id="606" name="Rectangle 60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07" name="Rectangle 60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08" name="Rectangle 60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98" name="Group 597"/>
                <p:cNvGrpSpPr/>
                <p:nvPr/>
              </p:nvGrpSpPr>
              <p:grpSpPr>
                <a:xfrm>
                  <a:off x="3166529" y="8178800"/>
                  <a:ext cx="838200" cy="110067"/>
                  <a:chOff x="414865" y="5867400"/>
                  <a:chExt cx="838200" cy="252184"/>
                </a:xfrm>
              </p:grpSpPr>
              <p:sp>
                <p:nvSpPr>
                  <p:cNvPr id="603" name="Rectangle 60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04" name="Rectangle 60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05" name="Rectangle 60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99" name="Group 598"/>
                <p:cNvGrpSpPr/>
                <p:nvPr/>
              </p:nvGrpSpPr>
              <p:grpSpPr>
                <a:xfrm>
                  <a:off x="3166529" y="8382000"/>
                  <a:ext cx="838200" cy="110067"/>
                  <a:chOff x="414865" y="5867400"/>
                  <a:chExt cx="838200" cy="252184"/>
                </a:xfrm>
              </p:grpSpPr>
              <p:sp>
                <p:nvSpPr>
                  <p:cNvPr id="600" name="Rectangle 59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01" name="Rectangle 60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602" name="Rectangle 60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579" name="Group 578"/>
              <p:cNvGrpSpPr/>
              <p:nvPr/>
            </p:nvGrpSpPr>
            <p:grpSpPr>
              <a:xfrm>
                <a:off x="2252131" y="8585200"/>
                <a:ext cx="1752598" cy="313267"/>
                <a:chOff x="2252131" y="8178800"/>
                <a:chExt cx="1752598" cy="313267"/>
              </a:xfrm>
            </p:grpSpPr>
            <p:grpSp>
              <p:nvGrpSpPr>
                <p:cNvPr id="580" name="Group 579"/>
                <p:cNvGrpSpPr/>
                <p:nvPr/>
              </p:nvGrpSpPr>
              <p:grpSpPr>
                <a:xfrm>
                  <a:off x="2252131" y="8178800"/>
                  <a:ext cx="838200" cy="110067"/>
                  <a:chOff x="414865" y="5867400"/>
                  <a:chExt cx="838200" cy="252184"/>
                </a:xfrm>
              </p:grpSpPr>
              <p:sp>
                <p:nvSpPr>
                  <p:cNvPr id="593" name="Rectangle 59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94" name="Rectangle 59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95" name="Rectangle 59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81" name="Group 580"/>
                <p:cNvGrpSpPr/>
                <p:nvPr/>
              </p:nvGrpSpPr>
              <p:grpSpPr>
                <a:xfrm>
                  <a:off x="2252131" y="8382000"/>
                  <a:ext cx="838200" cy="110067"/>
                  <a:chOff x="414865" y="5867400"/>
                  <a:chExt cx="838200" cy="252184"/>
                </a:xfrm>
              </p:grpSpPr>
              <p:sp>
                <p:nvSpPr>
                  <p:cNvPr id="590" name="Rectangle 58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91" name="Rectangle 59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92" name="Rectangle 59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82" name="Group 581"/>
                <p:cNvGrpSpPr/>
                <p:nvPr/>
              </p:nvGrpSpPr>
              <p:grpSpPr>
                <a:xfrm>
                  <a:off x="3166529" y="8178800"/>
                  <a:ext cx="838200" cy="110067"/>
                  <a:chOff x="414865" y="5867400"/>
                  <a:chExt cx="838200" cy="252184"/>
                </a:xfrm>
              </p:grpSpPr>
              <p:sp>
                <p:nvSpPr>
                  <p:cNvPr id="587" name="Rectangle 58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88" name="Rectangle 58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89" name="Rectangle 58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83" name="Group 582"/>
                <p:cNvGrpSpPr/>
                <p:nvPr/>
              </p:nvGrpSpPr>
              <p:grpSpPr>
                <a:xfrm>
                  <a:off x="3166529" y="8382000"/>
                  <a:ext cx="838200" cy="110067"/>
                  <a:chOff x="414865" y="5867400"/>
                  <a:chExt cx="838200" cy="252184"/>
                </a:xfrm>
              </p:grpSpPr>
              <p:sp>
                <p:nvSpPr>
                  <p:cNvPr id="584" name="Rectangle 58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85" name="Rectangle 58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86" name="Rectangle 58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grpSp>
          <p:nvGrpSpPr>
            <p:cNvPr id="460" name="Group 459"/>
            <p:cNvGrpSpPr/>
            <p:nvPr/>
          </p:nvGrpSpPr>
          <p:grpSpPr>
            <a:xfrm>
              <a:off x="10416627" y="4978440"/>
              <a:ext cx="576290" cy="1852362"/>
              <a:chOff x="304800" y="5715000"/>
              <a:chExt cx="1066800" cy="3429000"/>
            </a:xfrm>
          </p:grpSpPr>
          <p:sp>
            <p:nvSpPr>
              <p:cNvPr id="540" name="Rectangle 539"/>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541" name="Group 540"/>
              <p:cNvGrpSpPr/>
              <p:nvPr/>
            </p:nvGrpSpPr>
            <p:grpSpPr>
              <a:xfrm>
                <a:off x="414865" y="5867400"/>
                <a:ext cx="838200" cy="252184"/>
                <a:chOff x="414865" y="5867400"/>
                <a:chExt cx="838200" cy="252184"/>
              </a:xfrm>
            </p:grpSpPr>
            <p:sp>
              <p:nvSpPr>
                <p:cNvPr id="574" name="Rectangle 57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75" name="Rectangle 57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76" name="Rectangle 57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42" name="Group 541"/>
              <p:cNvGrpSpPr/>
              <p:nvPr/>
            </p:nvGrpSpPr>
            <p:grpSpPr>
              <a:xfrm>
                <a:off x="414865" y="6189133"/>
                <a:ext cx="838200" cy="252184"/>
                <a:chOff x="414865" y="5867400"/>
                <a:chExt cx="838200" cy="252184"/>
              </a:xfrm>
            </p:grpSpPr>
            <p:sp>
              <p:nvSpPr>
                <p:cNvPr id="571" name="Rectangle 57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72" name="Rectangle 57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73" name="Rectangle 57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43" name="Group 542"/>
              <p:cNvGrpSpPr/>
              <p:nvPr/>
            </p:nvGrpSpPr>
            <p:grpSpPr>
              <a:xfrm>
                <a:off x="414865" y="6510866"/>
                <a:ext cx="838200" cy="252184"/>
                <a:chOff x="414865" y="5867400"/>
                <a:chExt cx="838200" cy="252184"/>
              </a:xfrm>
            </p:grpSpPr>
            <p:sp>
              <p:nvSpPr>
                <p:cNvPr id="568" name="Rectangle 56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69" name="Rectangle 56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70" name="Rectangle 56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44" name="Group 543"/>
              <p:cNvGrpSpPr/>
              <p:nvPr/>
            </p:nvGrpSpPr>
            <p:grpSpPr>
              <a:xfrm>
                <a:off x="414865" y="6832599"/>
                <a:ext cx="838200" cy="252184"/>
                <a:chOff x="414865" y="5867400"/>
                <a:chExt cx="838200" cy="252184"/>
              </a:xfrm>
            </p:grpSpPr>
            <p:sp>
              <p:nvSpPr>
                <p:cNvPr id="565" name="Rectangle 56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66" name="Rectangle 56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67" name="Rectangle 56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45" name="Group 544"/>
              <p:cNvGrpSpPr/>
              <p:nvPr/>
            </p:nvGrpSpPr>
            <p:grpSpPr>
              <a:xfrm>
                <a:off x="414865" y="7154332"/>
                <a:ext cx="838200" cy="252184"/>
                <a:chOff x="414865" y="5867400"/>
                <a:chExt cx="838200" cy="252184"/>
              </a:xfrm>
            </p:grpSpPr>
            <p:sp>
              <p:nvSpPr>
                <p:cNvPr id="562" name="Rectangle 56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63" name="Rectangle 56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64" name="Rectangle 56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46" name="Group 545"/>
              <p:cNvGrpSpPr/>
              <p:nvPr/>
            </p:nvGrpSpPr>
            <p:grpSpPr>
              <a:xfrm>
                <a:off x="414865" y="7476065"/>
                <a:ext cx="838200" cy="252184"/>
                <a:chOff x="414865" y="5867400"/>
                <a:chExt cx="838200" cy="252184"/>
              </a:xfrm>
            </p:grpSpPr>
            <p:sp>
              <p:nvSpPr>
                <p:cNvPr id="559" name="Rectangle 55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60" name="Rectangle 55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61" name="Rectangle 56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47" name="Group 546"/>
              <p:cNvGrpSpPr/>
              <p:nvPr/>
            </p:nvGrpSpPr>
            <p:grpSpPr>
              <a:xfrm>
                <a:off x="414865" y="7797798"/>
                <a:ext cx="838200" cy="252184"/>
                <a:chOff x="414865" y="5867400"/>
                <a:chExt cx="838200" cy="252184"/>
              </a:xfrm>
            </p:grpSpPr>
            <p:sp>
              <p:nvSpPr>
                <p:cNvPr id="556" name="Rectangle 55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57" name="Rectangle 55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58" name="Rectangle 55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48" name="Group 547"/>
              <p:cNvGrpSpPr/>
              <p:nvPr/>
            </p:nvGrpSpPr>
            <p:grpSpPr>
              <a:xfrm>
                <a:off x="414865" y="8119531"/>
                <a:ext cx="838200" cy="252184"/>
                <a:chOff x="414865" y="5867400"/>
                <a:chExt cx="838200" cy="252184"/>
              </a:xfrm>
            </p:grpSpPr>
            <p:sp>
              <p:nvSpPr>
                <p:cNvPr id="553" name="Rectangle 55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54" name="Rectangle 55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55" name="Rectangle 55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49" name="Group 548"/>
              <p:cNvGrpSpPr/>
              <p:nvPr/>
            </p:nvGrpSpPr>
            <p:grpSpPr>
              <a:xfrm>
                <a:off x="414865" y="8441266"/>
                <a:ext cx="838200" cy="252184"/>
                <a:chOff x="414865" y="5867400"/>
                <a:chExt cx="838200" cy="252184"/>
              </a:xfrm>
            </p:grpSpPr>
            <p:sp>
              <p:nvSpPr>
                <p:cNvPr id="550" name="Rectangle 54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51" name="Rectangle 55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52" name="Rectangle 55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461" name="Group 460"/>
            <p:cNvGrpSpPr/>
            <p:nvPr/>
          </p:nvGrpSpPr>
          <p:grpSpPr>
            <a:xfrm>
              <a:off x="7452849" y="4731458"/>
              <a:ext cx="555709" cy="2099344"/>
              <a:chOff x="304800" y="5715000"/>
              <a:chExt cx="1066800" cy="3429000"/>
            </a:xfrm>
          </p:grpSpPr>
          <p:sp>
            <p:nvSpPr>
              <p:cNvPr id="500" name="Rectangle 499"/>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501" name="Group 500"/>
              <p:cNvGrpSpPr/>
              <p:nvPr/>
            </p:nvGrpSpPr>
            <p:grpSpPr>
              <a:xfrm>
                <a:off x="414865" y="5867400"/>
                <a:ext cx="838200" cy="252184"/>
                <a:chOff x="414865" y="5867400"/>
                <a:chExt cx="838200" cy="252184"/>
              </a:xfrm>
            </p:grpSpPr>
            <p:sp>
              <p:nvSpPr>
                <p:cNvPr id="537" name="Rectangle 53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38" name="Rectangle 53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39" name="Rectangle 53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02" name="Group 501"/>
              <p:cNvGrpSpPr/>
              <p:nvPr/>
            </p:nvGrpSpPr>
            <p:grpSpPr>
              <a:xfrm>
                <a:off x="414865" y="6189133"/>
                <a:ext cx="838200" cy="252184"/>
                <a:chOff x="414865" y="5867400"/>
                <a:chExt cx="838200" cy="252184"/>
              </a:xfrm>
            </p:grpSpPr>
            <p:sp>
              <p:nvSpPr>
                <p:cNvPr id="534" name="Rectangle 53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35" name="Rectangle 53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36" name="Rectangle 53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03" name="Group 502"/>
              <p:cNvGrpSpPr/>
              <p:nvPr/>
            </p:nvGrpSpPr>
            <p:grpSpPr>
              <a:xfrm>
                <a:off x="414865" y="6510866"/>
                <a:ext cx="838200" cy="252184"/>
                <a:chOff x="414865" y="5867400"/>
                <a:chExt cx="838200" cy="252184"/>
              </a:xfrm>
            </p:grpSpPr>
            <p:sp>
              <p:nvSpPr>
                <p:cNvPr id="531" name="Rectangle 53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32" name="Rectangle 53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33" name="Rectangle 53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04" name="Group 503"/>
              <p:cNvGrpSpPr/>
              <p:nvPr/>
            </p:nvGrpSpPr>
            <p:grpSpPr>
              <a:xfrm>
                <a:off x="414865" y="6832599"/>
                <a:ext cx="838200" cy="252184"/>
                <a:chOff x="414865" y="5867400"/>
                <a:chExt cx="838200" cy="252184"/>
              </a:xfrm>
            </p:grpSpPr>
            <p:sp>
              <p:nvSpPr>
                <p:cNvPr id="528" name="Rectangle 52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29" name="Rectangle 52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30" name="Rectangle 52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05" name="Group 504"/>
              <p:cNvGrpSpPr/>
              <p:nvPr/>
            </p:nvGrpSpPr>
            <p:grpSpPr>
              <a:xfrm>
                <a:off x="414865" y="7154332"/>
                <a:ext cx="838200" cy="252184"/>
                <a:chOff x="414865" y="5867400"/>
                <a:chExt cx="838200" cy="252184"/>
              </a:xfrm>
            </p:grpSpPr>
            <p:sp>
              <p:nvSpPr>
                <p:cNvPr id="525" name="Rectangle 52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26" name="Rectangle 52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27" name="Rectangle 52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06" name="Group 505"/>
              <p:cNvGrpSpPr/>
              <p:nvPr/>
            </p:nvGrpSpPr>
            <p:grpSpPr>
              <a:xfrm>
                <a:off x="414865" y="7476065"/>
                <a:ext cx="838200" cy="252184"/>
                <a:chOff x="414865" y="5867400"/>
                <a:chExt cx="838200" cy="252184"/>
              </a:xfrm>
            </p:grpSpPr>
            <p:sp>
              <p:nvSpPr>
                <p:cNvPr id="522" name="Rectangle 52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23" name="Rectangle 52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24" name="Rectangle 52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07" name="Group 506"/>
              <p:cNvGrpSpPr/>
              <p:nvPr/>
            </p:nvGrpSpPr>
            <p:grpSpPr>
              <a:xfrm>
                <a:off x="414865" y="7797798"/>
                <a:ext cx="838200" cy="252184"/>
                <a:chOff x="414865" y="5867400"/>
                <a:chExt cx="838200" cy="252184"/>
              </a:xfrm>
            </p:grpSpPr>
            <p:sp>
              <p:nvSpPr>
                <p:cNvPr id="519" name="Rectangle 51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20" name="Rectangle 51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21" name="Rectangle 52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08" name="Group 507"/>
              <p:cNvGrpSpPr/>
              <p:nvPr/>
            </p:nvGrpSpPr>
            <p:grpSpPr>
              <a:xfrm>
                <a:off x="414865" y="8119531"/>
                <a:ext cx="838200" cy="252184"/>
                <a:chOff x="414865" y="5867400"/>
                <a:chExt cx="838200" cy="252184"/>
              </a:xfrm>
            </p:grpSpPr>
            <p:sp>
              <p:nvSpPr>
                <p:cNvPr id="516" name="Rectangle 51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17" name="Rectangle 51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18" name="Rectangle 51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509" name="Group 508"/>
              <p:cNvGrpSpPr/>
              <p:nvPr/>
            </p:nvGrpSpPr>
            <p:grpSpPr>
              <a:xfrm>
                <a:off x="414865" y="8441266"/>
                <a:ext cx="838200" cy="588361"/>
                <a:chOff x="414865" y="5867400"/>
                <a:chExt cx="838200" cy="588361"/>
              </a:xfrm>
            </p:grpSpPr>
            <p:sp>
              <p:nvSpPr>
                <p:cNvPr id="510" name="Rectangle 509"/>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11" name="Rectangle 510"/>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12" name="Rectangle 511"/>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13" name="Rectangle 512"/>
                <p:cNvSpPr/>
                <p:nvPr/>
              </p:nvSpPr>
              <p:spPr bwMode="auto">
                <a:xfrm>
                  <a:off x="414865" y="6203577"/>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14" name="Rectangle 513"/>
                <p:cNvSpPr/>
                <p:nvPr/>
              </p:nvSpPr>
              <p:spPr bwMode="auto">
                <a:xfrm>
                  <a:off x="719665" y="6203577"/>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515" name="Rectangle 514"/>
                <p:cNvSpPr/>
                <p:nvPr/>
              </p:nvSpPr>
              <p:spPr bwMode="auto">
                <a:xfrm>
                  <a:off x="1024465" y="6203577"/>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462" name="Group 461"/>
            <p:cNvGrpSpPr/>
            <p:nvPr/>
          </p:nvGrpSpPr>
          <p:grpSpPr>
            <a:xfrm>
              <a:off x="11382019" y="4237495"/>
              <a:ext cx="806806" cy="2593307"/>
              <a:chOff x="304800" y="5715000"/>
              <a:chExt cx="1066800" cy="3429000"/>
            </a:xfrm>
          </p:grpSpPr>
          <p:sp>
            <p:nvSpPr>
              <p:cNvPr id="463" name="Rectangle 462"/>
              <p:cNvSpPr/>
              <p:nvPr/>
            </p:nvSpPr>
            <p:spPr bwMode="auto">
              <a:xfrm>
                <a:off x="304800" y="5715000"/>
                <a:ext cx="1066800" cy="3429000"/>
              </a:xfrm>
              <a:prstGeom prst="rect">
                <a:avLst/>
              </a:prstGeom>
              <a:gradFill flip="none" rotWithShape="1">
                <a:gsLst>
                  <a:gs pos="100000">
                    <a:srgbClr val="DFDFDF"/>
                  </a:gs>
                  <a:gs pos="0">
                    <a:srgbClr val="FFFFFF"/>
                  </a:gs>
                </a:gsLst>
                <a:path path="circle">
                  <a:fillToRect t="100000" r="100000"/>
                </a:path>
                <a:tileRect l="-100000" b="-100000"/>
              </a:gradFill>
              <a:ln w="9525">
                <a:noFill/>
                <a:round/>
                <a:headEnd/>
                <a:tailEnd/>
              </a:ln>
              <a:effectLst>
                <a:outerShdw blurRad="263525" dist="114300" dir="3420000" algn="tl" rotWithShape="0">
                  <a:srgbClr val="000000">
                    <a:alpha val="43000"/>
                  </a:srgbClr>
                </a:outerShdw>
              </a:effectLst>
            </p:spPr>
            <p:txBody>
              <a:bodyPr vert="horz" wrap="square" lIns="68526" tIns="34263" rIns="68526" bIns="34263" numCol="1" anchor="t" anchorCtr="0" compatLnSpc="1">
                <a:prstTxWarp prst="textNoShape">
                  <a:avLst/>
                </a:prstTxWarp>
              </a:bodyPr>
              <a:lstStyle/>
              <a:p>
                <a:endParaRPr lang="en-US" sz="1349" dirty="0"/>
              </a:p>
            </p:txBody>
          </p:sp>
          <p:grpSp>
            <p:nvGrpSpPr>
              <p:cNvPr id="464" name="Group 463"/>
              <p:cNvGrpSpPr/>
              <p:nvPr/>
            </p:nvGrpSpPr>
            <p:grpSpPr>
              <a:xfrm>
                <a:off x="414865" y="5867400"/>
                <a:ext cx="838200" cy="252184"/>
                <a:chOff x="414865" y="5867400"/>
                <a:chExt cx="838200" cy="252184"/>
              </a:xfrm>
            </p:grpSpPr>
            <p:sp>
              <p:nvSpPr>
                <p:cNvPr id="497" name="Rectangle 496"/>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98" name="Rectangle 497"/>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99" name="Rectangle 498"/>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465" name="Group 464"/>
              <p:cNvGrpSpPr/>
              <p:nvPr/>
            </p:nvGrpSpPr>
            <p:grpSpPr>
              <a:xfrm>
                <a:off x="414865" y="6189133"/>
                <a:ext cx="838200" cy="252184"/>
                <a:chOff x="414865" y="5867400"/>
                <a:chExt cx="838200" cy="252184"/>
              </a:xfrm>
            </p:grpSpPr>
            <p:sp>
              <p:nvSpPr>
                <p:cNvPr id="494" name="Rectangle 493"/>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95" name="Rectangle 494"/>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96" name="Rectangle 495"/>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466" name="Group 465"/>
              <p:cNvGrpSpPr/>
              <p:nvPr/>
            </p:nvGrpSpPr>
            <p:grpSpPr>
              <a:xfrm>
                <a:off x="414865" y="6510866"/>
                <a:ext cx="838200" cy="252184"/>
                <a:chOff x="414865" y="5867400"/>
                <a:chExt cx="838200" cy="252184"/>
              </a:xfrm>
            </p:grpSpPr>
            <p:sp>
              <p:nvSpPr>
                <p:cNvPr id="491" name="Rectangle 490"/>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92" name="Rectangle 491"/>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93" name="Rectangle 492"/>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467" name="Group 466"/>
              <p:cNvGrpSpPr/>
              <p:nvPr/>
            </p:nvGrpSpPr>
            <p:grpSpPr>
              <a:xfrm>
                <a:off x="414865" y="6832599"/>
                <a:ext cx="838200" cy="252184"/>
                <a:chOff x="414865" y="5867400"/>
                <a:chExt cx="838200" cy="252184"/>
              </a:xfrm>
            </p:grpSpPr>
            <p:sp>
              <p:nvSpPr>
                <p:cNvPr id="488" name="Rectangle 487"/>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89" name="Rectangle 488"/>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90" name="Rectangle 489"/>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468" name="Group 467"/>
              <p:cNvGrpSpPr/>
              <p:nvPr/>
            </p:nvGrpSpPr>
            <p:grpSpPr>
              <a:xfrm>
                <a:off x="414865" y="7154332"/>
                <a:ext cx="838200" cy="252184"/>
                <a:chOff x="414865" y="5867400"/>
                <a:chExt cx="838200" cy="252184"/>
              </a:xfrm>
            </p:grpSpPr>
            <p:sp>
              <p:nvSpPr>
                <p:cNvPr id="485" name="Rectangle 484"/>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86" name="Rectangle 485"/>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87" name="Rectangle 486"/>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469" name="Group 468"/>
              <p:cNvGrpSpPr/>
              <p:nvPr/>
            </p:nvGrpSpPr>
            <p:grpSpPr>
              <a:xfrm>
                <a:off x="414865" y="7476065"/>
                <a:ext cx="838200" cy="252184"/>
                <a:chOff x="414865" y="5867400"/>
                <a:chExt cx="838200" cy="252184"/>
              </a:xfrm>
            </p:grpSpPr>
            <p:sp>
              <p:nvSpPr>
                <p:cNvPr id="482" name="Rectangle 481"/>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83" name="Rectangle 482"/>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84" name="Rectangle 483"/>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470" name="Group 469"/>
              <p:cNvGrpSpPr/>
              <p:nvPr/>
            </p:nvGrpSpPr>
            <p:grpSpPr>
              <a:xfrm>
                <a:off x="414865" y="7797798"/>
                <a:ext cx="838200" cy="252184"/>
                <a:chOff x="414865" y="5867400"/>
                <a:chExt cx="838200" cy="252184"/>
              </a:xfrm>
            </p:grpSpPr>
            <p:sp>
              <p:nvSpPr>
                <p:cNvPr id="479" name="Rectangle 478"/>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80" name="Rectangle 479"/>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81" name="Rectangle 480"/>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471" name="Group 470"/>
              <p:cNvGrpSpPr/>
              <p:nvPr/>
            </p:nvGrpSpPr>
            <p:grpSpPr>
              <a:xfrm>
                <a:off x="414865" y="8119531"/>
                <a:ext cx="838200" cy="252184"/>
                <a:chOff x="414865" y="5867400"/>
                <a:chExt cx="838200" cy="252184"/>
              </a:xfrm>
            </p:grpSpPr>
            <p:sp>
              <p:nvSpPr>
                <p:cNvPr id="476" name="Rectangle 475"/>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77" name="Rectangle 476"/>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78" name="Rectangle 477"/>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472" name="Group 471"/>
              <p:cNvGrpSpPr/>
              <p:nvPr/>
            </p:nvGrpSpPr>
            <p:grpSpPr>
              <a:xfrm>
                <a:off x="414865" y="8441266"/>
                <a:ext cx="838200" cy="252184"/>
                <a:chOff x="414865" y="5867400"/>
                <a:chExt cx="838200" cy="252184"/>
              </a:xfrm>
            </p:grpSpPr>
            <p:sp>
              <p:nvSpPr>
                <p:cNvPr id="473" name="Rectangle 472"/>
                <p:cNvSpPr/>
                <p:nvPr/>
              </p:nvSpPr>
              <p:spPr bwMode="auto">
                <a:xfrm>
                  <a:off x="4148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74" name="Rectangle 473"/>
                <p:cNvSpPr/>
                <p:nvPr/>
              </p:nvSpPr>
              <p:spPr bwMode="auto">
                <a:xfrm>
                  <a:off x="7196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475" name="Rectangle 474"/>
                <p:cNvSpPr/>
                <p:nvPr/>
              </p:nvSpPr>
              <p:spPr bwMode="auto">
                <a:xfrm>
                  <a:off x="1024465" y="5867400"/>
                  <a:ext cx="228600" cy="252184"/>
                </a:xfrm>
                <a:prstGeom prst="rect">
                  <a:avLst/>
                </a:prstGeom>
                <a:solidFill>
                  <a:srgbClr val="CFCFC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grpSp>
        <p:nvGrpSpPr>
          <p:cNvPr id="12" name="Group 11" descr="Text group 1."/>
          <p:cNvGrpSpPr/>
          <p:nvPr/>
        </p:nvGrpSpPr>
        <p:grpSpPr>
          <a:xfrm>
            <a:off x="113022" y="5545316"/>
            <a:ext cx="1731675" cy="1226279"/>
            <a:chOff x="216180" y="1828800"/>
            <a:chExt cx="2310706" cy="1352796"/>
          </a:xfrm>
        </p:grpSpPr>
        <p:sp>
          <p:nvSpPr>
            <p:cNvPr id="414" name="Rectangle 413"/>
            <p:cNvSpPr>
              <a:spLocks noChangeArrowheads="1"/>
            </p:cNvSpPr>
            <p:nvPr/>
          </p:nvSpPr>
          <p:spPr bwMode="auto">
            <a:xfrm>
              <a:off x="216180" y="2443488"/>
              <a:ext cx="2310706" cy="738108"/>
            </a:xfrm>
            <a:prstGeom prst="rect">
              <a:avLst/>
            </a:prstGeom>
            <a:noFill/>
            <a:ln w="9525">
              <a:noFill/>
              <a:miter lim="800000"/>
              <a:headEnd/>
              <a:tailEnd/>
            </a:ln>
          </p:spPr>
          <p:txBody>
            <a:bodyPr lIns="0" tIns="13705" rIns="0" bIns="13705"/>
            <a:lstStyle/>
            <a:p>
              <a:pPr>
                <a:lnSpc>
                  <a:spcPct val="85000"/>
                </a:lnSpc>
              </a:pPr>
              <a:r>
                <a:rPr lang="en-US" sz="1499" dirty="0">
                  <a:solidFill>
                    <a:srgbClr val="FFFFFF"/>
                  </a:solidFill>
                  <a:latin typeface="Arial Narrow" charset="0"/>
                  <a:ea typeface="Arial Narrow" charset="0"/>
                  <a:cs typeface="Arial Narrow" charset="0"/>
                </a:rPr>
                <a:t>Who am I.</a:t>
              </a:r>
            </a:p>
            <a:p>
              <a:pPr>
                <a:lnSpc>
                  <a:spcPct val="85000"/>
                </a:lnSpc>
              </a:pPr>
              <a:r>
                <a:rPr lang="en-US" sz="1200" dirty="0">
                  <a:solidFill>
                    <a:srgbClr val="FFFFFF">
                      <a:alpha val="80000"/>
                    </a:srgbClr>
                  </a:solidFill>
                  <a:latin typeface="Arial" charset="0"/>
                  <a:ea typeface="Arial" charset="0"/>
                  <a:cs typeface="Arial" charset="0"/>
                </a:rPr>
                <a:t>Exploring My self to the outside world. </a:t>
              </a:r>
            </a:p>
            <a:p>
              <a:pPr>
                <a:lnSpc>
                  <a:spcPct val="85000"/>
                </a:lnSpc>
              </a:pPr>
              <a:r>
                <a:rPr lang="en-US" sz="1200" dirty="0">
                  <a:solidFill>
                    <a:srgbClr val="FFFFFF">
                      <a:alpha val="80000"/>
                    </a:srgbClr>
                  </a:solidFill>
                  <a:latin typeface="Arial" charset="0"/>
                  <a:ea typeface="Arial" charset="0"/>
                  <a:cs typeface="Arial" charset="0"/>
                </a:rPr>
                <a:t>Talking to different nationalities and getting the feedback from them. </a:t>
              </a:r>
            </a:p>
          </p:txBody>
        </p:sp>
        <p:sp>
          <p:nvSpPr>
            <p:cNvPr id="795" name="Freeform 20">
              <a:extLst>
                <a:ext uri="{C183D7F6-B498-43B3-948B-1728B52AA6E4}">
                  <adec:decorative xmlns:adec="http://schemas.microsoft.com/office/drawing/2017/decorative" val="1"/>
                </a:ext>
              </a:extLst>
            </p:cNvPr>
            <p:cNvSpPr>
              <a:spLocks noEditPoints="1"/>
            </p:cNvSpPr>
            <p:nvPr/>
          </p:nvSpPr>
          <p:spPr bwMode="auto">
            <a:xfrm>
              <a:off x="1060884" y="1828800"/>
              <a:ext cx="552072" cy="552072"/>
            </a:xfrm>
            <a:custGeom>
              <a:avLst/>
              <a:gdLst>
                <a:gd name="T0" fmla="*/ 178 w 357"/>
                <a:gd name="T1" fmla="*/ 357 h 357"/>
                <a:gd name="T2" fmla="*/ 346 w 357"/>
                <a:gd name="T3" fmla="*/ 178 h 357"/>
                <a:gd name="T4" fmla="*/ 318 w 357"/>
                <a:gd name="T5" fmla="*/ 246 h 357"/>
                <a:gd name="T6" fmla="*/ 283 w 357"/>
                <a:gd name="T7" fmla="*/ 205 h 357"/>
                <a:gd name="T8" fmla="*/ 246 w 357"/>
                <a:gd name="T9" fmla="*/ 193 h 357"/>
                <a:gd name="T10" fmla="*/ 255 w 357"/>
                <a:gd name="T11" fmla="*/ 155 h 357"/>
                <a:gd name="T12" fmla="*/ 295 w 357"/>
                <a:gd name="T13" fmla="*/ 139 h 357"/>
                <a:gd name="T14" fmla="*/ 341 w 357"/>
                <a:gd name="T15" fmla="*/ 144 h 357"/>
                <a:gd name="T16" fmla="*/ 146 w 357"/>
                <a:gd name="T17" fmla="*/ 343 h 357"/>
                <a:gd name="T18" fmla="*/ 141 w 357"/>
                <a:gd name="T19" fmla="*/ 322 h 357"/>
                <a:gd name="T20" fmla="*/ 133 w 357"/>
                <a:gd name="T21" fmla="*/ 275 h 357"/>
                <a:gd name="T22" fmla="*/ 113 w 357"/>
                <a:gd name="T23" fmla="*/ 246 h 357"/>
                <a:gd name="T24" fmla="*/ 84 w 357"/>
                <a:gd name="T25" fmla="*/ 217 h 357"/>
                <a:gd name="T26" fmla="*/ 41 w 357"/>
                <a:gd name="T27" fmla="*/ 197 h 357"/>
                <a:gd name="T28" fmla="*/ 19 w 357"/>
                <a:gd name="T29" fmla="*/ 185 h 357"/>
                <a:gd name="T30" fmla="*/ 40 w 357"/>
                <a:gd name="T31" fmla="*/ 83 h 357"/>
                <a:gd name="T32" fmla="*/ 61 w 357"/>
                <a:gd name="T33" fmla="*/ 77 h 357"/>
                <a:gd name="T34" fmla="*/ 67 w 357"/>
                <a:gd name="T35" fmla="*/ 85 h 357"/>
                <a:gd name="T36" fmla="*/ 62 w 357"/>
                <a:gd name="T37" fmla="*/ 116 h 357"/>
                <a:gd name="T38" fmla="*/ 94 w 357"/>
                <a:gd name="T39" fmla="*/ 120 h 357"/>
                <a:gd name="T40" fmla="*/ 108 w 357"/>
                <a:gd name="T41" fmla="*/ 98 h 357"/>
                <a:gd name="T42" fmla="*/ 132 w 357"/>
                <a:gd name="T43" fmla="*/ 110 h 357"/>
                <a:gd name="T44" fmla="*/ 124 w 357"/>
                <a:gd name="T45" fmla="*/ 131 h 357"/>
                <a:gd name="T46" fmla="*/ 112 w 357"/>
                <a:gd name="T47" fmla="*/ 151 h 357"/>
                <a:gd name="T48" fmla="*/ 98 w 357"/>
                <a:gd name="T49" fmla="*/ 181 h 357"/>
                <a:gd name="T50" fmla="*/ 65 w 357"/>
                <a:gd name="T51" fmla="*/ 197 h 357"/>
                <a:gd name="T52" fmla="*/ 83 w 357"/>
                <a:gd name="T53" fmla="*/ 206 h 357"/>
                <a:gd name="T54" fmla="*/ 114 w 357"/>
                <a:gd name="T55" fmla="*/ 223 h 357"/>
                <a:gd name="T56" fmla="*/ 157 w 357"/>
                <a:gd name="T57" fmla="*/ 224 h 357"/>
                <a:gd name="T58" fmla="*/ 186 w 357"/>
                <a:gd name="T59" fmla="*/ 237 h 357"/>
                <a:gd name="T60" fmla="*/ 205 w 357"/>
                <a:gd name="T61" fmla="*/ 256 h 357"/>
                <a:gd name="T62" fmla="*/ 178 w 357"/>
                <a:gd name="T63" fmla="*/ 305 h 357"/>
                <a:gd name="T64" fmla="*/ 153 w 357"/>
                <a:gd name="T65" fmla="*/ 344 h 357"/>
                <a:gd name="T66" fmla="*/ 311 w 357"/>
                <a:gd name="T67" fmla="*/ 75 h 357"/>
                <a:gd name="T68" fmla="*/ 319 w 357"/>
                <a:gd name="T69" fmla="*/ 125 h 357"/>
                <a:gd name="T70" fmla="*/ 289 w 357"/>
                <a:gd name="T71" fmla="*/ 113 h 357"/>
                <a:gd name="T72" fmla="*/ 264 w 357"/>
                <a:gd name="T73" fmla="*/ 134 h 357"/>
                <a:gd name="T74" fmla="*/ 252 w 357"/>
                <a:gd name="T75" fmla="*/ 130 h 357"/>
                <a:gd name="T76" fmla="*/ 266 w 357"/>
                <a:gd name="T77" fmla="*/ 104 h 357"/>
                <a:gd name="T78" fmla="*/ 290 w 357"/>
                <a:gd name="T79" fmla="*/ 86 h 357"/>
                <a:gd name="T80" fmla="*/ 210 w 357"/>
                <a:gd name="T81" fmla="*/ 14 h 357"/>
                <a:gd name="T82" fmla="*/ 188 w 357"/>
                <a:gd name="T83" fmla="*/ 38 h 357"/>
                <a:gd name="T84" fmla="*/ 200 w 357"/>
                <a:gd name="T85" fmla="*/ 52 h 357"/>
                <a:gd name="T86" fmla="*/ 159 w 357"/>
                <a:gd name="T87" fmla="*/ 82 h 357"/>
                <a:gd name="T88" fmla="*/ 145 w 357"/>
                <a:gd name="T89" fmla="*/ 58 h 357"/>
                <a:gd name="T90" fmla="*/ 113 w 357"/>
                <a:gd name="T91" fmla="*/ 35 h 357"/>
                <a:gd name="T92" fmla="*/ 102 w 357"/>
                <a:gd name="T93" fmla="*/ 29 h 357"/>
                <a:gd name="T94" fmla="*/ 298 w 357"/>
                <a:gd name="T95" fmla="*/ 61 h 357"/>
                <a:gd name="T96" fmla="*/ 290 w 357"/>
                <a:gd name="T97" fmla="*/ 69 h 357"/>
                <a:gd name="T98" fmla="*/ 289 w 357"/>
                <a:gd name="T99" fmla="*/ 5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7" h="357">
                  <a:moveTo>
                    <a:pt x="178" y="0"/>
                  </a:moveTo>
                  <a:cubicBezTo>
                    <a:pt x="80" y="0"/>
                    <a:pt x="0" y="80"/>
                    <a:pt x="0" y="178"/>
                  </a:cubicBezTo>
                  <a:cubicBezTo>
                    <a:pt x="0" y="277"/>
                    <a:pt x="80" y="357"/>
                    <a:pt x="178" y="357"/>
                  </a:cubicBezTo>
                  <a:cubicBezTo>
                    <a:pt x="277" y="357"/>
                    <a:pt x="357" y="277"/>
                    <a:pt x="357" y="178"/>
                  </a:cubicBezTo>
                  <a:cubicBezTo>
                    <a:pt x="357" y="80"/>
                    <a:pt x="277" y="0"/>
                    <a:pt x="178" y="0"/>
                  </a:cubicBezTo>
                  <a:close/>
                  <a:moveTo>
                    <a:pt x="346" y="178"/>
                  </a:moveTo>
                  <a:cubicBezTo>
                    <a:pt x="346" y="209"/>
                    <a:pt x="338" y="238"/>
                    <a:pt x="323" y="263"/>
                  </a:cubicBezTo>
                  <a:cubicBezTo>
                    <a:pt x="323" y="259"/>
                    <a:pt x="323" y="255"/>
                    <a:pt x="321" y="253"/>
                  </a:cubicBezTo>
                  <a:cubicBezTo>
                    <a:pt x="319" y="249"/>
                    <a:pt x="316" y="253"/>
                    <a:pt x="318" y="246"/>
                  </a:cubicBezTo>
                  <a:cubicBezTo>
                    <a:pt x="321" y="239"/>
                    <a:pt x="311" y="226"/>
                    <a:pt x="308" y="222"/>
                  </a:cubicBezTo>
                  <a:cubicBezTo>
                    <a:pt x="304" y="218"/>
                    <a:pt x="308" y="214"/>
                    <a:pt x="305" y="206"/>
                  </a:cubicBezTo>
                  <a:cubicBezTo>
                    <a:pt x="302" y="197"/>
                    <a:pt x="291" y="203"/>
                    <a:pt x="283" y="205"/>
                  </a:cubicBezTo>
                  <a:cubicBezTo>
                    <a:pt x="275" y="206"/>
                    <a:pt x="275" y="210"/>
                    <a:pt x="268" y="211"/>
                  </a:cubicBezTo>
                  <a:cubicBezTo>
                    <a:pt x="260" y="213"/>
                    <a:pt x="257" y="205"/>
                    <a:pt x="255" y="201"/>
                  </a:cubicBezTo>
                  <a:cubicBezTo>
                    <a:pt x="253" y="196"/>
                    <a:pt x="250" y="199"/>
                    <a:pt x="246" y="193"/>
                  </a:cubicBezTo>
                  <a:cubicBezTo>
                    <a:pt x="242" y="187"/>
                    <a:pt x="243" y="180"/>
                    <a:pt x="245" y="178"/>
                  </a:cubicBezTo>
                  <a:cubicBezTo>
                    <a:pt x="247" y="176"/>
                    <a:pt x="247" y="175"/>
                    <a:pt x="246" y="169"/>
                  </a:cubicBezTo>
                  <a:cubicBezTo>
                    <a:pt x="246" y="164"/>
                    <a:pt x="254" y="160"/>
                    <a:pt x="255" y="155"/>
                  </a:cubicBezTo>
                  <a:cubicBezTo>
                    <a:pt x="257" y="149"/>
                    <a:pt x="261" y="146"/>
                    <a:pt x="267" y="145"/>
                  </a:cubicBezTo>
                  <a:cubicBezTo>
                    <a:pt x="274" y="144"/>
                    <a:pt x="276" y="139"/>
                    <a:pt x="283" y="136"/>
                  </a:cubicBezTo>
                  <a:cubicBezTo>
                    <a:pt x="291" y="134"/>
                    <a:pt x="292" y="132"/>
                    <a:pt x="295" y="139"/>
                  </a:cubicBezTo>
                  <a:cubicBezTo>
                    <a:pt x="298" y="145"/>
                    <a:pt x="302" y="142"/>
                    <a:pt x="309" y="145"/>
                  </a:cubicBezTo>
                  <a:cubicBezTo>
                    <a:pt x="317" y="148"/>
                    <a:pt x="318" y="148"/>
                    <a:pt x="325" y="146"/>
                  </a:cubicBezTo>
                  <a:cubicBezTo>
                    <a:pt x="332" y="143"/>
                    <a:pt x="331" y="135"/>
                    <a:pt x="341" y="144"/>
                  </a:cubicBezTo>
                  <a:cubicBezTo>
                    <a:pt x="342" y="145"/>
                    <a:pt x="342" y="146"/>
                    <a:pt x="343" y="147"/>
                  </a:cubicBezTo>
                  <a:cubicBezTo>
                    <a:pt x="345" y="157"/>
                    <a:pt x="346" y="168"/>
                    <a:pt x="346" y="178"/>
                  </a:cubicBezTo>
                  <a:close/>
                  <a:moveTo>
                    <a:pt x="146" y="343"/>
                  </a:moveTo>
                  <a:cubicBezTo>
                    <a:pt x="146" y="342"/>
                    <a:pt x="146" y="340"/>
                    <a:pt x="146" y="339"/>
                  </a:cubicBezTo>
                  <a:cubicBezTo>
                    <a:pt x="146" y="334"/>
                    <a:pt x="145" y="337"/>
                    <a:pt x="141" y="333"/>
                  </a:cubicBezTo>
                  <a:cubicBezTo>
                    <a:pt x="137" y="329"/>
                    <a:pt x="142" y="327"/>
                    <a:pt x="141" y="322"/>
                  </a:cubicBezTo>
                  <a:cubicBezTo>
                    <a:pt x="140" y="316"/>
                    <a:pt x="139" y="312"/>
                    <a:pt x="140" y="306"/>
                  </a:cubicBezTo>
                  <a:cubicBezTo>
                    <a:pt x="141" y="300"/>
                    <a:pt x="144" y="298"/>
                    <a:pt x="142" y="292"/>
                  </a:cubicBezTo>
                  <a:cubicBezTo>
                    <a:pt x="140" y="286"/>
                    <a:pt x="144" y="277"/>
                    <a:pt x="133" y="275"/>
                  </a:cubicBezTo>
                  <a:cubicBezTo>
                    <a:pt x="122" y="272"/>
                    <a:pt x="122" y="269"/>
                    <a:pt x="118" y="263"/>
                  </a:cubicBezTo>
                  <a:cubicBezTo>
                    <a:pt x="113" y="258"/>
                    <a:pt x="112" y="259"/>
                    <a:pt x="111" y="256"/>
                  </a:cubicBezTo>
                  <a:cubicBezTo>
                    <a:pt x="110" y="253"/>
                    <a:pt x="111" y="251"/>
                    <a:pt x="113" y="246"/>
                  </a:cubicBezTo>
                  <a:cubicBezTo>
                    <a:pt x="115" y="241"/>
                    <a:pt x="119" y="235"/>
                    <a:pt x="115" y="231"/>
                  </a:cubicBezTo>
                  <a:cubicBezTo>
                    <a:pt x="110" y="227"/>
                    <a:pt x="107" y="228"/>
                    <a:pt x="99" y="225"/>
                  </a:cubicBezTo>
                  <a:cubicBezTo>
                    <a:pt x="92" y="223"/>
                    <a:pt x="89" y="217"/>
                    <a:pt x="84" y="217"/>
                  </a:cubicBezTo>
                  <a:cubicBezTo>
                    <a:pt x="80" y="216"/>
                    <a:pt x="69" y="217"/>
                    <a:pt x="62" y="213"/>
                  </a:cubicBezTo>
                  <a:cubicBezTo>
                    <a:pt x="55" y="209"/>
                    <a:pt x="55" y="207"/>
                    <a:pt x="50" y="202"/>
                  </a:cubicBezTo>
                  <a:cubicBezTo>
                    <a:pt x="45" y="197"/>
                    <a:pt x="46" y="201"/>
                    <a:pt x="41" y="197"/>
                  </a:cubicBezTo>
                  <a:cubicBezTo>
                    <a:pt x="36" y="193"/>
                    <a:pt x="32" y="187"/>
                    <a:pt x="30" y="188"/>
                  </a:cubicBezTo>
                  <a:cubicBezTo>
                    <a:pt x="27" y="190"/>
                    <a:pt x="33" y="196"/>
                    <a:pt x="31" y="198"/>
                  </a:cubicBezTo>
                  <a:cubicBezTo>
                    <a:pt x="28" y="199"/>
                    <a:pt x="24" y="188"/>
                    <a:pt x="19" y="185"/>
                  </a:cubicBezTo>
                  <a:cubicBezTo>
                    <a:pt x="16" y="184"/>
                    <a:pt x="13" y="182"/>
                    <a:pt x="11" y="179"/>
                  </a:cubicBezTo>
                  <a:cubicBezTo>
                    <a:pt x="11" y="179"/>
                    <a:pt x="11" y="179"/>
                    <a:pt x="11" y="178"/>
                  </a:cubicBezTo>
                  <a:cubicBezTo>
                    <a:pt x="11" y="143"/>
                    <a:pt x="22" y="110"/>
                    <a:pt x="40" y="83"/>
                  </a:cubicBezTo>
                  <a:cubicBezTo>
                    <a:pt x="41" y="83"/>
                    <a:pt x="42" y="83"/>
                    <a:pt x="43" y="82"/>
                  </a:cubicBezTo>
                  <a:cubicBezTo>
                    <a:pt x="47" y="80"/>
                    <a:pt x="49" y="77"/>
                    <a:pt x="53" y="76"/>
                  </a:cubicBezTo>
                  <a:cubicBezTo>
                    <a:pt x="56" y="76"/>
                    <a:pt x="58" y="77"/>
                    <a:pt x="61" y="77"/>
                  </a:cubicBezTo>
                  <a:cubicBezTo>
                    <a:pt x="65" y="77"/>
                    <a:pt x="70" y="73"/>
                    <a:pt x="74" y="73"/>
                  </a:cubicBezTo>
                  <a:cubicBezTo>
                    <a:pt x="79" y="74"/>
                    <a:pt x="80" y="75"/>
                    <a:pt x="75" y="79"/>
                  </a:cubicBezTo>
                  <a:cubicBezTo>
                    <a:pt x="70" y="83"/>
                    <a:pt x="72" y="83"/>
                    <a:pt x="67" y="85"/>
                  </a:cubicBezTo>
                  <a:cubicBezTo>
                    <a:pt x="63" y="87"/>
                    <a:pt x="66" y="89"/>
                    <a:pt x="64" y="93"/>
                  </a:cubicBezTo>
                  <a:cubicBezTo>
                    <a:pt x="62" y="96"/>
                    <a:pt x="55" y="107"/>
                    <a:pt x="58" y="110"/>
                  </a:cubicBezTo>
                  <a:cubicBezTo>
                    <a:pt x="62" y="113"/>
                    <a:pt x="60" y="115"/>
                    <a:pt x="62" y="116"/>
                  </a:cubicBezTo>
                  <a:cubicBezTo>
                    <a:pt x="64" y="117"/>
                    <a:pt x="66" y="124"/>
                    <a:pt x="74" y="120"/>
                  </a:cubicBezTo>
                  <a:cubicBezTo>
                    <a:pt x="82" y="116"/>
                    <a:pt x="82" y="119"/>
                    <a:pt x="86" y="124"/>
                  </a:cubicBezTo>
                  <a:cubicBezTo>
                    <a:pt x="90" y="129"/>
                    <a:pt x="93" y="124"/>
                    <a:pt x="94" y="120"/>
                  </a:cubicBezTo>
                  <a:cubicBezTo>
                    <a:pt x="95" y="116"/>
                    <a:pt x="99" y="116"/>
                    <a:pt x="98" y="112"/>
                  </a:cubicBezTo>
                  <a:cubicBezTo>
                    <a:pt x="96" y="109"/>
                    <a:pt x="89" y="102"/>
                    <a:pt x="93" y="97"/>
                  </a:cubicBezTo>
                  <a:cubicBezTo>
                    <a:pt x="97" y="93"/>
                    <a:pt x="106" y="96"/>
                    <a:pt x="108" y="98"/>
                  </a:cubicBezTo>
                  <a:cubicBezTo>
                    <a:pt x="110" y="100"/>
                    <a:pt x="111" y="102"/>
                    <a:pt x="114" y="103"/>
                  </a:cubicBezTo>
                  <a:cubicBezTo>
                    <a:pt x="117" y="103"/>
                    <a:pt x="120" y="99"/>
                    <a:pt x="123" y="101"/>
                  </a:cubicBezTo>
                  <a:cubicBezTo>
                    <a:pt x="127" y="103"/>
                    <a:pt x="128" y="109"/>
                    <a:pt x="132" y="110"/>
                  </a:cubicBezTo>
                  <a:cubicBezTo>
                    <a:pt x="136" y="111"/>
                    <a:pt x="143" y="119"/>
                    <a:pt x="146" y="122"/>
                  </a:cubicBezTo>
                  <a:cubicBezTo>
                    <a:pt x="148" y="126"/>
                    <a:pt x="145" y="124"/>
                    <a:pt x="139" y="125"/>
                  </a:cubicBezTo>
                  <a:cubicBezTo>
                    <a:pt x="132" y="125"/>
                    <a:pt x="117" y="130"/>
                    <a:pt x="124" y="131"/>
                  </a:cubicBezTo>
                  <a:cubicBezTo>
                    <a:pt x="131" y="132"/>
                    <a:pt x="135" y="135"/>
                    <a:pt x="130" y="137"/>
                  </a:cubicBezTo>
                  <a:cubicBezTo>
                    <a:pt x="125" y="138"/>
                    <a:pt x="117" y="141"/>
                    <a:pt x="117" y="146"/>
                  </a:cubicBezTo>
                  <a:cubicBezTo>
                    <a:pt x="117" y="151"/>
                    <a:pt x="116" y="149"/>
                    <a:pt x="112" y="151"/>
                  </a:cubicBezTo>
                  <a:cubicBezTo>
                    <a:pt x="108" y="152"/>
                    <a:pt x="106" y="155"/>
                    <a:pt x="103" y="161"/>
                  </a:cubicBezTo>
                  <a:cubicBezTo>
                    <a:pt x="101" y="166"/>
                    <a:pt x="106" y="166"/>
                    <a:pt x="103" y="170"/>
                  </a:cubicBezTo>
                  <a:cubicBezTo>
                    <a:pt x="101" y="173"/>
                    <a:pt x="101" y="180"/>
                    <a:pt x="98" y="181"/>
                  </a:cubicBezTo>
                  <a:cubicBezTo>
                    <a:pt x="96" y="182"/>
                    <a:pt x="95" y="177"/>
                    <a:pt x="88" y="179"/>
                  </a:cubicBezTo>
                  <a:cubicBezTo>
                    <a:pt x="81" y="181"/>
                    <a:pt x="74" y="182"/>
                    <a:pt x="71" y="184"/>
                  </a:cubicBezTo>
                  <a:cubicBezTo>
                    <a:pt x="67" y="187"/>
                    <a:pt x="63" y="189"/>
                    <a:pt x="65" y="197"/>
                  </a:cubicBezTo>
                  <a:cubicBezTo>
                    <a:pt x="67" y="205"/>
                    <a:pt x="69" y="209"/>
                    <a:pt x="72" y="209"/>
                  </a:cubicBezTo>
                  <a:cubicBezTo>
                    <a:pt x="74" y="209"/>
                    <a:pt x="77" y="211"/>
                    <a:pt x="79" y="210"/>
                  </a:cubicBezTo>
                  <a:cubicBezTo>
                    <a:pt x="81" y="209"/>
                    <a:pt x="78" y="206"/>
                    <a:pt x="83" y="206"/>
                  </a:cubicBezTo>
                  <a:cubicBezTo>
                    <a:pt x="87" y="207"/>
                    <a:pt x="88" y="207"/>
                    <a:pt x="88" y="211"/>
                  </a:cubicBezTo>
                  <a:cubicBezTo>
                    <a:pt x="89" y="215"/>
                    <a:pt x="90" y="217"/>
                    <a:pt x="94" y="217"/>
                  </a:cubicBezTo>
                  <a:cubicBezTo>
                    <a:pt x="98" y="217"/>
                    <a:pt x="106" y="226"/>
                    <a:pt x="114" y="223"/>
                  </a:cubicBezTo>
                  <a:cubicBezTo>
                    <a:pt x="121" y="220"/>
                    <a:pt x="125" y="220"/>
                    <a:pt x="132" y="219"/>
                  </a:cubicBezTo>
                  <a:cubicBezTo>
                    <a:pt x="139" y="219"/>
                    <a:pt x="140" y="219"/>
                    <a:pt x="145" y="218"/>
                  </a:cubicBezTo>
                  <a:cubicBezTo>
                    <a:pt x="150" y="218"/>
                    <a:pt x="150" y="220"/>
                    <a:pt x="157" y="224"/>
                  </a:cubicBezTo>
                  <a:cubicBezTo>
                    <a:pt x="164" y="227"/>
                    <a:pt x="161" y="227"/>
                    <a:pt x="168" y="228"/>
                  </a:cubicBezTo>
                  <a:cubicBezTo>
                    <a:pt x="175" y="229"/>
                    <a:pt x="167" y="240"/>
                    <a:pt x="174" y="240"/>
                  </a:cubicBezTo>
                  <a:cubicBezTo>
                    <a:pt x="182" y="240"/>
                    <a:pt x="181" y="237"/>
                    <a:pt x="186" y="237"/>
                  </a:cubicBezTo>
                  <a:cubicBezTo>
                    <a:pt x="191" y="238"/>
                    <a:pt x="193" y="244"/>
                    <a:pt x="198" y="243"/>
                  </a:cubicBezTo>
                  <a:cubicBezTo>
                    <a:pt x="204" y="242"/>
                    <a:pt x="213" y="238"/>
                    <a:pt x="210" y="245"/>
                  </a:cubicBezTo>
                  <a:cubicBezTo>
                    <a:pt x="208" y="251"/>
                    <a:pt x="208" y="249"/>
                    <a:pt x="205" y="256"/>
                  </a:cubicBezTo>
                  <a:cubicBezTo>
                    <a:pt x="202" y="263"/>
                    <a:pt x="201" y="278"/>
                    <a:pt x="197" y="281"/>
                  </a:cubicBezTo>
                  <a:cubicBezTo>
                    <a:pt x="193" y="284"/>
                    <a:pt x="193" y="283"/>
                    <a:pt x="187" y="290"/>
                  </a:cubicBezTo>
                  <a:cubicBezTo>
                    <a:pt x="182" y="297"/>
                    <a:pt x="182" y="299"/>
                    <a:pt x="178" y="305"/>
                  </a:cubicBezTo>
                  <a:cubicBezTo>
                    <a:pt x="174" y="310"/>
                    <a:pt x="176" y="311"/>
                    <a:pt x="171" y="316"/>
                  </a:cubicBezTo>
                  <a:cubicBezTo>
                    <a:pt x="167" y="321"/>
                    <a:pt x="169" y="324"/>
                    <a:pt x="164" y="326"/>
                  </a:cubicBezTo>
                  <a:cubicBezTo>
                    <a:pt x="160" y="328"/>
                    <a:pt x="157" y="339"/>
                    <a:pt x="153" y="344"/>
                  </a:cubicBezTo>
                  <a:cubicBezTo>
                    <a:pt x="151" y="344"/>
                    <a:pt x="149" y="344"/>
                    <a:pt x="146" y="343"/>
                  </a:cubicBezTo>
                  <a:close/>
                  <a:moveTo>
                    <a:pt x="311" y="76"/>
                  </a:moveTo>
                  <a:cubicBezTo>
                    <a:pt x="311" y="75"/>
                    <a:pt x="311" y="75"/>
                    <a:pt x="311" y="75"/>
                  </a:cubicBezTo>
                  <a:cubicBezTo>
                    <a:pt x="319" y="86"/>
                    <a:pt x="326" y="97"/>
                    <a:pt x="331" y="109"/>
                  </a:cubicBezTo>
                  <a:cubicBezTo>
                    <a:pt x="331" y="110"/>
                    <a:pt x="330" y="112"/>
                    <a:pt x="330" y="113"/>
                  </a:cubicBezTo>
                  <a:cubicBezTo>
                    <a:pt x="328" y="115"/>
                    <a:pt x="323" y="127"/>
                    <a:pt x="319" y="125"/>
                  </a:cubicBezTo>
                  <a:cubicBezTo>
                    <a:pt x="315" y="123"/>
                    <a:pt x="319" y="111"/>
                    <a:pt x="313" y="114"/>
                  </a:cubicBezTo>
                  <a:cubicBezTo>
                    <a:pt x="306" y="116"/>
                    <a:pt x="303" y="120"/>
                    <a:pt x="300" y="119"/>
                  </a:cubicBezTo>
                  <a:cubicBezTo>
                    <a:pt x="297" y="118"/>
                    <a:pt x="296" y="111"/>
                    <a:pt x="289" y="113"/>
                  </a:cubicBezTo>
                  <a:cubicBezTo>
                    <a:pt x="282" y="114"/>
                    <a:pt x="285" y="117"/>
                    <a:pt x="279" y="118"/>
                  </a:cubicBezTo>
                  <a:cubicBezTo>
                    <a:pt x="273" y="120"/>
                    <a:pt x="275" y="123"/>
                    <a:pt x="273" y="127"/>
                  </a:cubicBezTo>
                  <a:cubicBezTo>
                    <a:pt x="271" y="131"/>
                    <a:pt x="271" y="133"/>
                    <a:pt x="264" y="134"/>
                  </a:cubicBezTo>
                  <a:cubicBezTo>
                    <a:pt x="258" y="135"/>
                    <a:pt x="264" y="134"/>
                    <a:pt x="259" y="137"/>
                  </a:cubicBezTo>
                  <a:cubicBezTo>
                    <a:pt x="254" y="140"/>
                    <a:pt x="254" y="138"/>
                    <a:pt x="251" y="136"/>
                  </a:cubicBezTo>
                  <a:cubicBezTo>
                    <a:pt x="248" y="135"/>
                    <a:pt x="253" y="135"/>
                    <a:pt x="252" y="130"/>
                  </a:cubicBezTo>
                  <a:cubicBezTo>
                    <a:pt x="252" y="124"/>
                    <a:pt x="252" y="124"/>
                    <a:pt x="256" y="123"/>
                  </a:cubicBezTo>
                  <a:cubicBezTo>
                    <a:pt x="260" y="122"/>
                    <a:pt x="266" y="114"/>
                    <a:pt x="264" y="110"/>
                  </a:cubicBezTo>
                  <a:cubicBezTo>
                    <a:pt x="261" y="106"/>
                    <a:pt x="262" y="106"/>
                    <a:pt x="266" y="104"/>
                  </a:cubicBezTo>
                  <a:cubicBezTo>
                    <a:pt x="269" y="102"/>
                    <a:pt x="270" y="102"/>
                    <a:pt x="274" y="99"/>
                  </a:cubicBezTo>
                  <a:cubicBezTo>
                    <a:pt x="279" y="96"/>
                    <a:pt x="279" y="92"/>
                    <a:pt x="281" y="89"/>
                  </a:cubicBezTo>
                  <a:cubicBezTo>
                    <a:pt x="284" y="85"/>
                    <a:pt x="287" y="85"/>
                    <a:pt x="290" y="86"/>
                  </a:cubicBezTo>
                  <a:cubicBezTo>
                    <a:pt x="294" y="86"/>
                    <a:pt x="297" y="87"/>
                    <a:pt x="303" y="85"/>
                  </a:cubicBezTo>
                  <a:cubicBezTo>
                    <a:pt x="309" y="83"/>
                    <a:pt x="309" y="81"/>
                    <a:pt x="311" y="76"/>
                  </a:cubicBezTo>
                  <a:close/>
                  <a:moveTo>
                    <a:pt x="210" y="14"/>
                  </a:moveTo>
                  <a:cubicBezTo>
                    <a:pt x="209" y="17"/>
                    <a:pt x="206" y="22"/>
                    <a:pt x="207" y="24"/>
                  </a:cubicBezTo>
                  <a:cubicBezTo>
                    <a:pt x="209" y="27"/>
                    <a:pt x="207" y="31"/>
                    <a:pt x="201" y="32"/>
                  </a:cubicBezTo>
                  <a:cubicBezTo>
                    <a:pt x="195" y="34"/>
                    <a:pt x="191" y="35"/>
                    <a:pt x="188" y="38"/>
                  </a:cubicBezTo>
                  <a:cubicBezTo>
                    <a:pt x="186" y="41"/>
                    <a:pt x="202" y="36"/>
                    <a:pt x="205" y="39"/>
                  </a:cubicBezTo>
                  <a:cubicBezTo>
                    <a:pt x="208" y="41"/>
                    <a:pt x="199" y="43"/>
                    <a:pt x="194" y="45"/>
                  </a:cubicBezTo>
                  <a:cubicBezTo>
                    <a:pt x="189" y="47"/>
                    <a:pt x="200" y="48"/>
                    <a:pt x="200" y="52"/>
                  </a:cubicBezTo>
                  <a:cubicBezTo>
                    <a:pt x="199" y="56"/>
                    <a:pt x="181" y="63"/>
                    <a:pt x="174" y="66"/>
                  </a:cubicBezTo>
                  <a:cubicBezTo>
                    <a:pt x="167" y="69"/>
                    <a:pt x="169" y="72"/>
                    <a:pt x="167" y="78"/>
                  </a:cubicBezTo>
                  <a:cubicBezTo>
                    <a:pt x="165" y="84"/>
                    <a:pt x="160" y="85"/>
                    <a:pt x="159" y="82"/>
                  </a:cubicBezTo>
                  <a:cubicBezTo>
                    <a:pt x="158" y="79"/>
                    <a:pt x="151" y="80"/>
                    <a:pt x="149" y="75"/>
                  </a:cubicBezTo>
                  <a:cubicBezTo>
                    <a:pt x="147" y="70"/>
                    <a:pt x="145" y="68"/>
                    <a:pt x="150" y="65"/>
                  </a:cubicBezTo>
                  <a:cubicBezTo>
                    <a:pt x="154" y="61"/>
                    <a:pt x="151" y="62"/>
                    <a:pt x="145" y="58"/>
                  </a:cubicBezTo>
                  <a:cubicBezTo>
                    <a:pt x="139" y="54"/>
                    <a:pt x="135" y="54"/>
                    <a:pt x="137" y="47"/>
                  </a:cubicBezTo>
                  <a:cubicBezTo>
                    <a:pt x="139" y="40"/>
                    <a:pt x="135" y="41"/>
                    <a:pt x="130" y="38"/>
                  </a:cubicBezTo>
                  <a:cubicBezTo>
                    <a:pt x="125" y="34"/>
                    <a:pt x="120" y="33"/>
                    <a:pt x="113" y="35"/>
                  </a:cubicBezTo>
                  <a:cubicBezTo>
                    <a:pt x="107" y="38"/>
                    <a:pt x="106" y="38"/>
                    <a:pt x="105" y="35"/>
                  </a:cubicBezTo>
                  <a:cubicBezTo>
                    <a:pt x="103" y="32"/>
                    <a:pt x="109" y="33"/>
                    <a:pt x="114" y="29"/>
                  </a:cubicBezTo>
                  <a:cubicBezTo>
                    <a:pt x="117" y="26"/>
                    <a:pt x="108" y="28"/>
                    <a:pt x="102" y="29"/>
                  </a:cubicBezTo>
                  <a:cubicBezTo>
                    <a:pt x="125" y="17"/>
                    <a:pt x="151" y="11"/>
                    <a:pt x="178" y="11"/>
                  </a:cubicBezTo>
                  <a:cubicBezTo>
                    <a:pt x="189" y="11"/>
                    <a:pt x="200" y="12"/>
                    <a:pt x="210" y="14"/>
                  </a:cubicBezTo>
                  <a:close/>
                  <a:moveTo>
                    <a:pt x="298" y="61"/>
                  </a:moveTo>
                  <a:cubicBezTo>
                    <a:pt x="297" y="65"/>
                    <a:pt x="300" y="67"/>
                    <a:pt x="301" y="71"/>
                  </a:cubicBezTo>
                  <a:cubicBezTo>
                    <a:pt x="301" y="75"/>
                    <a:pt x="297" y="77"/>
                    <a:pt x="294" y="79"/>
                  </a:cubicBezTo>
                  <a:cubicBezTo>
                    <a:pt x="292" y="80"/>
                    <a:pt x="292" y="72"/>
                    <a:pt x="290" y="69"/>
                  </a:cubicBezTo>
                  <a:cubicBezTo>
                    <a:pt x="287" y="67"/>
                    <a:pt x="287" y="71"/>
                    <a:pt x="283" y="71"/>
                  </a:cubicBezTo>
                  <a:cubicBezTo>
                    <a:pt x="278" y="72"/>
                    <a:pt x="277" y="73"/>
                    <a:pt x="277" y="67"/>
                  </a:cubicBezTo>
                  <a:cubicBezTo>
                    <a:pt x="277" y="62"/>
                    <a:pt x="287" y="56"/>
                    <a:pt x="289" y="52"/>
                  </a:cubicBezTo>
                  <a:cubicBezTo>
                    <a:pt x="292" y="55"/>
                    <a:pt x="295" y="58"/>
                    <a:pt x="298" y="61"/>
                  </a:cubicBezTo>
                  <a:close/>
                </a:path>
              </a:pathLst>
            </a:custGeom>
            <a:solidFill>
              <a:srgbClr val="FFFFFF"/>
            </a:solidFill>
            <a:ln>
              <a:noFill/>
            </a:ln>
          </p:spPr>
          <p:txBody>
            <a:bodyPr vert="horz" wrap="square" lIns="68526" tIns="34263" rIns="68526" bIns="34263" numCol="1" anchor="t" anchorCtr="0" compatLnSpc="1">
              <a:prstTxWarp prst="textNoShape">
                <a:avLst/>
              </a:prstTxWarp>
            </a:bodyPr>
            <a:lstStyle/>
            <a:p>
              <a:endParaRPr lang="en-US" sz="1349" dirty="0"/>
            </a:p>
          </p:txBody>
        </p:sp>
      </p:grpSp>
      <p:grpSp>
        <p:nvGrpSpPr>
          <p:cNvPr id="13" name="Group 12" descr="Text group 2."/>
          <p:cNvGrpSpPr/>
          <p:nvPr/>
        </p:nvGrpSpPr>
        <p:grpSpPr>
          <a:xfrm>
            <a:off x="2015438" y="5479814"/>
            <a:ext cx="1630781" cy="1182448"/>
            <a:chOff x="2689352" y="2198967"/>
            <a:chExt cx="2176074" cy="1577830"/>
          </a:xfrm>
        </p:grpSpPr>
        <p:sp>
          <p:nvSpPr>
            <p:cNvPr id="418" name="Rectangle 417"/>
            <p:cNvSpPr>
              <a:spLocks noChangeArrowheads="1"/>
            </p:cNvSpPr>
            <p:nvPr/>
          </p:nvSpPr>
          <p:spPr bwMode="auto">
            <a:xfrm>
              <a:off x="2689352" y="2985196"/>
              <a:ext cx="2176074" cy="791601"/>
            </a:xfrm>
            <a:prstGeom prst="rect">
              <a:avLst/>
            </a:prstGeom>
            <a:noFill/>
            <a:ln w="9525">
              <a:noFill/>
              <a:miter lim="800000"/>
              <a:headEnd/>
              <a:tailEnd/>
            </a:ln>
          </p:spPr>
          <p:txBody>
            <a:bodyPr lIns="0" tIns="13705" rIns="0" bIns="13705"/>
            <a:lstStyle/>
            <a:p>
              <a:pPr>
                <a:lnSpc>
                  <a:spcPct val="85000"/>
                </a:lnSpc>
              </a:pPr>
              <a:r>
                <a:rPr lang="en-US" sz="1499" dirty="0">
                  <a:solidFill>
                    <a:srgbClr val="FFFFFF"/>
                  </a:solidFill>
                  <a:latin typeface="Arial Narrow" charset="0"/>
                  <a:ea typeface="Arial Narrow" charset="0"/>
                  <a:cs typeface="Arial Narrow" charset="0"/>
                </a:rPr>
                <a:t>Group Assignment</a:t>
              </a:r>
            </a:p>
            <a:p>
              <a:pPr>
                <a:lnSpc>
                  <a:spcPct val="85000"/>
                </a:lnSpc>
              </a:pPr>
              <a:r>
                <a:rPr lang="en-US" sz="1200" dirty="0">
                  <a:solidFill>
                    <a:srgbClr val="FFFFFF">
                      <a:alpha val="80000"/>
                    </a:srgbClr>
                  </a:solidFill>
                  <a:latin typeface="Arial" charset="0"/>
                  <a:ea typeface="Arial" charset="0"/>
                  <a:cs typeface="Arial" charset="0"/>
                </a:rPr>
                <a:t>Discussing with different members of groups and sharing the ideas.</a:t>
              </a:r>
            </a:p>
          </p:txBody>
        </p:sp>
        <p:sp>
          <p:nvSpPr>
            <p:cNvPr id="796" name="Freeform 74">
              <a:extLst>
                <a:ext uri="{C183D7F6-B498-43B3-948B-1728B52AA6E4}">
                  <adec:decorative xmlns:adec="http://schemas.microsoft.com/office/drawing/2017/decorative" val="1"/>
                </a:ext>
              </a:extLst>
            </p:cNvPr>
            <p:cNvSpPr>
              <a:spLocks noEditPoints="1"/>
            </p:cNvSpPr>
            <p:nvPr/>
          </p:nvSpPr>
          <p:spPr bwMode="auto">
            <a:xfrm>
              <a:off x="3157889" y="2198967"/>
              <a:ext cx="519702" cy="552450"/>
            </a:xfrm>
            <a:custGeom>
              <a:avLst/>
              <a:gdLst/>
              <a:ahLst/>
              <a:cxnLst>
                <a:cxn ang="0">
                  <a:pos x="2967" y="3176"/>
                </a:cxn>
                <a:cxn ang="0">
                  <a:pos x="3033" y="2194"/>
                </a:cxn>
                <a:cxn ang="0">
                  <a:pos x="2806" y="1794"/>
                </a:cxn>
                <a:cxn ang="0">
                  <a:pos x="2801" y="1695"/>
                </a:cxn>
                <a:cxn ang="0">
                  <a:pos x="2785" y="1564"/>
                </a:cxn>
                <a:cxn ang="0">
                  <a:pos x="2758" y="1438"/>
                </a:cxn>
                <a:cxn ang="0">
                  <a:pos x="2722" y="1318"/>
                </a:cxn>
                <a:cxn ang="0">
                  <a:pos x="2675" y="1203"/>
                </a:cxn>
                <a:cxn ang="0">
                  <a:pos x="2620" y="1094"/>
                </a:cxn>
                <a:cxn ang="0">
                  <a:pos x="2556" y="993"/>
                </a:cxn>
                <a:cxn ang="0">
                  <a:pos x="2484" y="898"/>
                </a:cxn>
                <a:cxn ang="0">
                  <a:pos x="2404" y="812"/>
                </a:cxn>
                <a:cxn ang="0">
                  <a:pos x="2317" y="736"/>
                </a:cxn>
                <a:cxn ang="0">
                  <a:pos x="2225" y="668"/>
                </a:cxn>
                <a:cxn ang="0">
                  <a:pos x="2126" y="612"/>
                </a:cxn>
                <a:cxn ang="0">
                  <a:pos x="2023" y="565"/>
                </a:cxn>
                <a:cxn ang="0">
                  <a:pos x="1915" y="530"/>
                </a:cxn>
                <a:cxn ang="0">
                  <a:pos x="1802" y="508"/>
                </a:cxn>
                <a:cxn ang="0">
                  <a:pos x="1687" y="498"/>
                </a:cxn>
                <a:cxn ang="0">
                  <a:pos x="1633" y="353"/>
                </a:cxn>
                <a:cxn ang="0">
                  <a:pos x="1633" y="0"/>
                </a:cxn>
                <a:cxn ang="0">
                  <a:pos x="1568" y="501"/>
                </a:cxn>
                <a:cxn ang="0">
                  <a:pos x="1457" y="517"/>
                </a:cxn>
                <a:cxn ang="0">
                  <a:pos x="1350" y="544"/>
                </a:cxn>
                <a:cxn ang="0">
                  <a:pos x="1248" y="583"/>
                </a:cxn>
                <a:cxn ang="0">
                  <a:pos x="1150" y="632"/>
                </a:cxn>
                <a:cxn ang="0">
                  <a:pos x="1056" y="691"/>
                </a:cxn>
                <a:cxn ang="0">
                  <a:pos x="969" y="759"/>
                </a:cxn>
                <a:cxn ang="0">
                  <a:pos x="887" y="837"/>
                </a:cxn>
                <a:cxn ang="0">
                  <a:pos x="812" y="921"/>
                </a:cxn>
                <a:cxn ang="0">
                  <a:pos x="743" y="1014"/>
                </a:cxn>
                <a:cxn ang="0">
                  <a:pos x="684" y="1114"/>
                </a:cxn>
                <a:cxn ang="0">
                  <a:pos x="631" y="1220"/>
                </a:cxn>
                <a:cxn ang="0">
                  <a:pos x="588" y="1332"/>
                </a:cxn>
                <a:cxn ang="0">
                  <a:pos x="553" y="1449"/>
                </a:cxn>
                <a:cxn ang="0">
                  <a:pos x="528" y="1571"/>
                </a:cxn>
                <a:cxn ang="0">
                  <a:pos x="513" y="1698"/>
                </a:cxn>
                <a:cxn ang="0">
                  <a:pos x="509" y="1794"/>
                </a:cxn>
                <a:cxn ang="0">
                  <a:pos x="509" y="1811"/>
                </a:cxn>
                <a:cxn ang="0">
                  <a:pos x="360" y="2194"/>
                </a:cxn>
                <a:cxn ang="0">
                  <a:pos x="2768" y="3036"/>
                </a:cxn>
                <a:cxn ang="0">
                  <a:pos x="2559" y="1811"/>
                </a:cxn>
                <a:cxn ang="0">
                  <a:pos x="2337" y="2193"/>
                </a:cxn>
                <a:cxn ang="0">
                  <a:pos x="2337" y="2193"/>
                </a:cxn>
                <a:cxn ang="0">
                  <a:pos x="2166" y="2192"/>
                </a:cxn>
                <a:cxn ang="0">
                  <a:pos x="2149" y="2024"/>
                </a:cxn>
                <a:cxn ang="0">
                  <a:pos x="1736" y="3036"/>
                </a:cxn>
                <a:cxn ang="0">
                  <a:pos x="1575" y="1811"/>
                </a:cxn>
                <a:cxn ang="0">
                  <a:pos x="1575" y="1811"/>
                </a:cxn>
                <a:cxn ang="0">
                  <a:pos x="1434" y="3036"/>
                </a:cxn>
                <a:cxn ang="0">
                  <a:pos x="1329" y="2024"/>
                </a:cxn>
                <a:cxn ang="0">
                  <a:pos x="1263" y="2192"/>
                </a:cxn>
                <a:cxn ang="0">
                  <a:pos x="962" y="3036"/>
                </a:cxn>
                <a:cxn ang="0">
                  <a:pos x="962" y="3036"/>
                </a:cxn>
                <a:cxn ang="0">
                  <a:pos x="756" y="2024"/>
                </a:cxn>
                <a:cxn ang="0">
                  <a:pos x="660" y="3036"/>
                </a:cxn>
                <a:cxn ang="0">
                  <a:pos x="186" y="3194"/>
                </a:cxn>
                <a:cxn ang="0">
                  <a:pos x="0" y="3353"/>
                </a:cxn>
                <a:cxn ang="0">
                  <a:pos x="0" y="3353"/>
                </a:cxn>
              </a:cxnLst>
              <a:rect l="0" t="0" r="r" b="b"/>
              <a:pathLst>
                <a:path w="3285" h="3492">
                  <a:moveTo>
                    <a:pt x="360" y="3036"/>
                  </a:moveTo>
                  <a:lnTo>
                    <a:pt x="318" y="3036"/>
                  </a:lnTo>
                  <a:lnTo>
                    <a:pt x="318" y="3176"/>
                  </a:lnTo>
                  <a:lnTo>
                    <a:pt x="2967" y="3176"/>
                  </a:lnTo>
                  <a:lnTo>
                    <a:pt x="2967" y="3036"/>
                  </a:lnTo>
                  <a:lnTo>
                    <a:pt x="2940" y="3036"/>
                  </a:lnTo>
                  <a:lnTo>
                    <a:pt x="2940" y="2194"/>
                  </a:lnTo>
                  <a:lnTo>
                    <a:pt x="3033" y="2194"/>
                  </a:lnTo>
                  <a:lnTo>
                    <a:pt x="2898" y="2024"/>
                  </a:lnTo>
                  <a:lnTo>
                    <a:pt x="2806" y="2024"/>
                  </a:lnTo>
                  <a:lnTo>
                    <a:pt x="2806" y="1794"/>
                  </a:lnTo>
                  <a:lnTo>
                    <a:pt x="2806" y="1794"/>
                  </a:lnTo>
                  <a:lnTo>
                    <a:pt x="2806" y="1794"/>
                  </a:lnTo>
                  <a:lnTo>
                    <a:pt x="2805" y="1760"/>
                  </a:lnTo>
                  <a:lnTo>
                    <a:pt x="2803" y="1727"/>
                  </a:lnTo>
                  <a:lnTo>
                    <a:pt x="2801" y="1695"/>
                  </a:lnTo>
                  <a:lnTo>
                    <a:pt x="2798" y="1661"/>
                  </a:lnTo>
                  <a:lnTo>
                    <a:pt x="2794" y="1629"/>
                  </a:lnTo>
                  <a:lnTo>
                    <a:pt x="2790" y="1597"/>
                  </a:lnTo>
                  <a:lnTo>
                    <a:pt x="2785" y="1564"/>
                  </a:lnTo>
                  <a:lnTo>
                    <a:pt x="2779" y="1532"/>
                  </a:lnTo>
                  <a:lnTo>
                    <a:pt x="2773" y="1501"/>
                  </a:lnTo>
                  <a:lnTo>
                    <a:pt x="2766" y="1469"/>
                  </a:lnTo>
                  <a:lnTo>
                    <a:pt x="2758" y="1438"/>
                  </a:lnTo>
                  <a:lnTo>
                    <a:pt x="2750" y="1408"/>
                  </a:lnTo>
                  <a:lnTo>
                    <a:pt x="2742" y="1378"/>
                  </a:lnTo>
                  <a:lnTo>
                    <a:pt x="2732" y="1347"/>
                  </a:lnTo>
                  <a:lnTo>
                    <a:pt x="2722" y="1318"/>
                  </a:lnTo>
                  <a:lnTo>
                    <a:pt x="2712" y="1289"/>
                  </a:lnTo>
                  <a:lnTo>
                    <a:pt x="2699" y="1260"/>
                  </a:lnTo>
                  <a:lnTo>
                    <a:pt x="2688" y="1231"/>
                  </a:lnTo>
                  <a:lnTo>
                    <a:pt x="2675" y="1203"/>
                  </a:lnTo>
                  <a:lnTo>
                    <a:pt x="2662" y="1175"/>
                  </a:lnTo>
                  <a:lnTo>
                    <a:pt x="2649" y="1148"/>
                  </a:lnTo>
                  <a:lnTo>
                    <a:pt x="2635" y="1121"/>
                  </a:lnTo>
                  <a:lnTo>
                    <a:pt x="2620" y="1094"/>
                  </a:lnTo>
                  <a:lnTo>
                    <a:pt x="2604" y="1068"/>
                  </a:lnTo>
                  <a:lnTo>
                    <a:pt x="2589" y="1043"/>
                  </a:lnTo>
                  <a:lnTo>
                    <a:pt x="2572" y="1017"/>
                  </a:lnTo>
                  <a:lnTo>
                    <a:pt x="2556" y="993"/>
                  </a:lnTo>
                  <a:lnTo>
                    <a:pt x="2539" y="968"/>
                  </a:lnTo>
                  <a:lnTo>
                    <a:pt x="2520" y="945"/>
                  </a:lnTo>
                  <a:lnTo>
                    <a:pt x="2502" y="921"/>
                  </a:lnTo>
                  <a:lnTo>
                    <a:pt x="2484" y="898"/>
                  </a:lnTo>
                  <a:lnTo>
                    <a:pt x="2465" y="876"/>
                  </a:lnTo>
                  <a:lnTo>
                    <a:pt x="2445" y="855"/>
                  </a:lnTo>
                  <a:lnTo>
                    <a:pt x="2424" y="834"/>
                  </a:lnTo>
                  <a:lnTo>
                    <a:pt x="2404" y="812"/>
                  </a:lnTo>
                  <a:lnTo>
                    <a:pt x="2383" y="792"/>
                  </a:lnTo>
                  <a:lnTo>
                    <a:pt x="2362" y="773"/>
                  </a:lnTo>
                  <a:lnTo>
                    <a:pt x="2339" y="754"/>
                  </a:lnTo>
                  <a:lnTo>
                    <a:pt x="2317" y="736"/>
                  </a:lnTo>
                  <a:lnTo>
                    <a:pt x="2295" y="719"/>
                  </a:lnTo>
                  <a:lnTo>
                    <a:pt x="2272" y="701"/>
                  </a:lnTo>
                  <a:lnTo>
                    <a:pt x="2248" y="684"/>
                  </a:lnTo>
                  <a:lnTo>
                    <a:pt x="2225" y="668"/>
                  </a:lnTo>
                  <a:lnTo>
                    <a:pt x="2201" y="653"/>
                  </a:lnTo>
                  <a:lnTo>
                    <a:pt x="2177" y="639"/>
                  </a:lnTo>
                  <a:lnTo>
                    <a:pt x="2151" y="625"/>
                  </a:lnTo>
                  <a:lnTo>
                    <a:pt x="2126" y="612"/>
                  </a:lnTo>
                  <a:lnTo>
                    <a:pt x="2101" y="598"/>
                  </a:lnTo>
                  <a:lnTo>
                    <a:pt x="2075" y="586"/>
                  </a:lnTo>
                  <a:lnTo>
                    <a:pt x="2049" y="575"/>
                  </a:lnTo>
                  <a:lnTo>
                    <a:pt x="2023" y="565"/>
                  </a:lnTo>
                  <a:lnTo>
                    <a:pt x="1996" y="555"/>
                  </a:lnTo>
                  <a:lnTo>
                    <a:pt x="1969" y="546"/>
                  </a:lnTo>
                  <a:lnTo>
                    <a:pt x="1942" y="538"/>
                  </a:lnTo>
                  <a:lnTo>
                    <a:pt x="1915" y="530"/>
                  </a:lnTo>
                  <a:lnTo>
                    <a:pt x="1887" y="523"/>
                  </a:lnTo>
                  <a:lnTo>
                    <a:pt x="1859" y="517"/>
                  </a:lnTo>
                  <a:lnTo>
                    <a:pt x="1831" y="512"/>
                  </a:lnTo>
                  <a:lnTo>
                    <a:pt x="1802" y="508"/>
                  </a:lnTo>
                  <a:lnTo>
                    <a:pt x="1774" y="504"/>
                  </a:lnTo>
                  <a:lnTo>
                    <a:pt x="1745" y="501"/>
                  </a:lnTo>
                  <a:lnTo>
                    <a:pt x="1715" y="499"/>
                  </a:lnTo>
                  <a:lnTo>
                    <a:pt x="1687" y="498"/>
                  </a:lnTo>
                  <a:lnTo>
                    <a:pt x="1657" y="497"/>
                  </a:lnTo>
                  <a:lnTo>
                    <a:pt x="1657" y="497"/>
                  </a:lnTo>
                  <a:lnTo>
                    <a:pt x="1633" y="498"/>
                  </a:lnTo>
                  <a:lnTo>
                    <a:pt x="1633" y="353"/>
                  </a:lnTo>
                  <a:lnTo>
                    <a:pt x="2156" y="353"/>
                  </a:lnTo>
                  <a:lnTo>
                    <a:pt x="2156" y="37"/>
                  </a:lnTo>
                  <a:lnTo>
                    <a:pt x="1633" y="37"/>
                  </a:lnTo>
                  <a:lnTo>
                    <a:pt x="1633" y="0"/>
                  </a:lnTo>
                  <a:lnTo>
                    <a:pt x="1596" y="0"/>
                  </a:lnTo>
                  <a:lnTo>
                    <a:pt x="1596" y="499"/>
                  </a:lnTo>
                  <a:lnTo>
                    <a:pt x="1596" y="499"/>
                  </a:lnTo>
                  <a:lnTo>
                    <a:pt x="1568" y="501"/>
                  </a:lnTo>
                  <a:lnTo>
                    <a:pt x="1540" y="504"/>
                  </a:lnTo>
                  <a:lnTo>
                    <a:pt x="1512" y="508"/>
                  </a:lnTo>
                  <a:lnTo>
                    <a:pt x="1485" y="512"/>
                  </a:lnTo>
                  <a:lnTo>
                    <a:pt x="1457" y="517"/>
                  </a:lnTo>
                  <a:lnTo>
                    <a:pt x="1430" y="523"/>
                  </a:lnTo>
                  <a:lnTo>
                    <a:pt x="1404" y="529"/>
                  </a:lnTo>
                  <a:lnTo>
                    <a:pt x="1377" y="536"/>
                  </a:lnTo>
                  <a:lnTo>
                    <a:pt x="1350" y="544"/>
                  </a:lnTo>
                  <a:lnTo>
                    <a:pt x="1325" y="553"/>
                  </a:lnTo>
                  <a:lnTo>
                    <a:pt x="1299" y="562"/>
                  </a:lnTo>
                  <a:lnTo>
                    <a:pt x="1273" y="572"/>
                  </a:lnTo>
                  <a:lnTo>
                    <a:pt x="1248" y="583"/>
                  </a:lnTo>
                  <a:lnTo>
                    <a:pt x="1223" y="594"/>
                  </a:lnTo>
                  <a:lnTo>
                    <a:pt x="1198" y="607"/>
                  </a:lnTo>
                  <a:lnTo>
                    <a:pt x="1173" y="619"/>
                  </a:lnTo>
                  <a:lnTo>
                    <a:pt x="1150" y="632"/>
                  </a:lnTo>
                  <a:lnTo>
                    <a:pt x="1126" y="646"/>
                  </a:lnTo>
                  <a:lnTo>
                    <a:pt x="1102" y="660"/>
                  </a:lnTo>
                  <a:lnTo>
                    <a:pt x="1079" y="675"/>
                  </a:lnTo>
                  <a:lnTo>
                    <a:pt x="1056" y="691"/>
                  </a:lnTo>
                  <a:lnTo>
                    <a:pt x="1034" y="707"/>
                  </a:lnTo>
                  <a:lnTo>
                    <a:pt x="1011" y="724"/>
                  </a:lnTo>
                  <a:lnTo>
                    <a:pt x="990" y="742"/>
                  </a:lnTo>
                  <a:lnTo>
                    <a:pt x="969" y="759"/>
                  </a:lnTo>
                  <a:lnTo>
                    <a:pt x="948" y="778"/>
                  </a:lnTo>
                  <a:lnTo>
                    <a:pt x="926" y="797"/>
                  </a:lnTo>
                  <a:lnTo>
                    <a:pt x="906" y="816"/>
                  </a:lnTo>
                  <a:lnTo>
                    <a:pt x="887" y="837"/>
                  </a:lnTo>
                  <a:lnTo>
                    <a:pt x="868" y="857"/>
                  </a:lnTo>
                  <a:lnTo>
                    <a:pt x="849" y="878"/>
                  </a:lnTo>
                  <a:lnTo>
                    <a:pt x="830" y="899"/>
                  </a:lnTo>
                  <a:lnTo>
                    <a:pt x="812" y="921"/>
                  </a:lnTo>
                  <a:lnTo>
                    <a:pt x="794" y="945"/>
                  </a:lnTo>
                  <a:lnTo>
                    <a:pt x="777" y="967"/>
                  </a:lnTo>
                  <a:lnTo>
                    <a:pt x="761" y="990"/>
                  </a:lnTo>
                  <a:lnTo>
                    <a:pt x="743" y="1014"/>
                  </a:lnTo>
                  <a:lnTo>
                    <a:pt x="728" y="1039"/>
                  </a:lnTo>
                  <a:lnTo>
                    <a:pt x="713" y="1064"/>
                  </a:lnTo>
                  <a:lnTo>
                    <a:pt x="698" y="1089"/>
                  </a:lnTo>
                  <a:lnTo>
                    <a:pt x="684" y="1114"/>
                  </a:lnTo>
                  <a:lnTo>
                    <a:pt x="670" y="1140"/>
                  </a:lnTo>
                  <a:lnTo>
                    <a:pt x="656" y="1167"/>
                  </a:lnTo>
                  <a:lnTo>
                    <a:pt x="643" y="1193"/>
                  </a:lnTo>
                  <a:lnTo>
                    <a:pt x="631" y="1220"/>
                  </a:lnTo>
                  <a:lnTo>
                    <a:pt x="619" y="1247"/>
                  </a:lnTo>
                  <a:lnTo>
                    <a:pt x="608" y="1276"/>
                  </a:lnTo>
                  <a:lnTo>
                    <a:pt x="598" y="1304"/>
                  </a:lnTo>
                  <a:lnTo>
                    <a:pt x="588" y="1332"/>
                  </a:lnTo>
                  <a:lnTo>
                    <a:pt x="578" y="1361"/>
                  </a:lnTo>
                  <a:lnTo>
                    <a:pt x="569" y="1391"/>
                  </a:lnTo>
                  <a:lnTo>
                    <a:pt x="560" y="1420"/>
                  </a:lnTo>
                  <a:lnTo>
                    <a:pt x="553" y="1449"/>
                  </a:lnTo>
                  <a:lnTo>
                    <a:pt x="546" y="1480"/>
                  </a:lnTo>
                  <a:lnTo>
                    <a:pt x="539" y="1510"/>
                  </a:lnTo>
                  <a:lnTo>
                    <a:pt x="533" y="1540"/>
                  </a:lnTo>
                  <a:lnTo>
                    <a:pt x="528" y="1571"/>
                  </a:lnTo>
                  <a:lnTo>
                    <a:pt x="523" y="1603"/>
                  </a:lnTo>
                  <a:lnTo>
                    <a:pt x="520" y="1634"/>
                  </a:lnTo>
                  <a:lnTo>
                    <a:pt x="516" y="1665"/>
                  </a:lnTo>
                  <a:lnTo>
                    <a:pt x="513" y="1698"/>
                  </a:lnTo>
                  <a:lnTo>
                    <a:pt x="511" y="1730"/>
                  </a:lnTo>
                  <a:lnTo>
                    <a:pt x="510" y="1761"/>
                  </a:lnTo>
                  <a:lnTo>
                    <a:pt x="509" y="1794"/>
                  </a:lnTo>
                  <a:lnTo>
                    <a:pt x="509" y="1794"/>
                  </a:lnTo>
                  <a:lnTo>
                    <a:pt x="509" y="1810"/>
                  </a:lnTo>
                  <a:lnTo>
                    <a:pt x="509" y="1810"/>
                  </a:lnTo>
                  <a:lnTo>
                    <a:pt x="509" y="1811"/>
                  </a:lnTo>
                  <a:lnTo>
                    <a:pt x="509" y="1811"/>
                  </a:lnTo>
                  <a:lnTo>
                    <a:pt x="509" y="2024"/>
                  </a:lnTo>
                  <a:lnTo>
                    <a:pt x="403" y="2024"/>
                  </a:lnTo>
                  <a:lnTo>
                    <a:pt x="267" y="2194"/>
                  </a:lnTo>
                  <a:lnTo>
                    <a:pt x="360" y="2194"/>
                  </a:lnTo>
                  <a:lnTo>
                    <a:pt x="360" y="3036"/>
                  </a:lnTo>
                  <a:close/>
                  <a:moveTo>
                    <a:pt x="2639" y="2193"/>
                  </a:moveTo>
                  <a:lnTo>
                    <a:pt x="2768" y="2194"/>
                  </a:lnTo>
                  <a:lnTo>
                    <a:pt x="2768" y="3036"/>
                  </a:lnTo>
                  <a:lnTo>
                    <a:pt x="2639" y="3036"/>
                  </a:lnTo>
                  <a:lnTo>
                    <a:pt x="2639" y="2193"/>
                  </a:lnTo>
                  <a:close/>
                  <a:moveTo>
                    <a:pt x="2395" y="1811"/>
                  </a:moveTo>
                  <a:lnTo>
                    <a:pt x="2559" y="1811"/>
                  </a:lnTo>
                  <a:lnTo>
                    <a:pt x="2559" y="2024"/>
                  </a:lnTo>
                  <a:lnTo>
                    <a:pt x="2395" y="2024"/>
                  </a:lnTo>
                  <a:lnTo>
                    <a:pt x="2395" y="1811"/>
                  </a:lnTo>
                  <a:close/>
                  <a:moveTo>
                    <a:pt x="2337" y="2193"/>
                  </a:moveTo>
                  <a:lnTo>
                    <a:pt x="2468" y="2193"/>
                  </a:lnTo>
                  <a:lnTo>
                    <a:pt x="2468" y="3036"/>
                  </a:lnTo>
                  <a:lnTo>
                    <a:pt x="2337" y="3036"/>
                  </a:lnTo>
                  <a:lnTo>
                    <a:pt x="2337" y="2193"/>
                  </a:lnTo>
                  <a:close/>
                  <a:moveTo>
                    <a:pt x="2166" y="3036"/>
                  </a:moveTo>
                  <a:lnTo>
                    <a:pt x="2037" y="3036"/>
                  </a:lnTo>
                  <a:lnTo>
                    <a:pt x="2037" y="2192"/>
                  </a:lnTo>
                  <a:lnTo>
                    <a:pt x="2166" y="2192"/>
                  </a:lnTo>
                  <a:lnTo>
                    <a:pt x="2166" y="3036"/>
                  </a:lnTo>
                  <a:close/>
                  <a:moveTo>
                    <a:pt x="1985" y="1811"/>
                  </a:moveTo>
                  <a:lnTo>
                    <a:pt x="2149" y="1811"/>
                  </a:lnTo>
                  <a:lnTo>
                    <a:pt x="2149" y="2024"/>
                  </a:lnTo>
                  <a:lnTo>
                    <a:pt x="1985" y="2024"/>
                  </a:lnTo>
                  <a:lnTo>
                    <a:pt x="1985" y="1811"/>
                  </a:lnTo>
                  <a:close/>
                  <a:moveTo>
                    <a:pt x="1865" y="3036"/>
                  </a:moveTo>
                  <a:lnTo>
                    <a:pt x="1736" y="3036"/>
                  </a:lnTo>
                  <a:lnTo>
                    <a:pt x="1736" y="2191"/>
                  </a:lnTo>
                  <a:lnTo>
                    <a:pt x="1865" y="2192"/>
                  </a:lnTo>
                  <a:lnTo>
                    <a:pt x="1865" y="3036"/>
                  </a:lnTo>
                  <a:close/>
                  <a:moveTo>
                    <a:pt x="1575" y="1811"/>
                  </a:moveTo>
                  <a:lnTo>
                    <a:pt x="1740" y="1811"/>
                  </a:lnTo>
                  <a:lnTo>
                    <a:pt x="1740" y="2024"/>
                  </a:lnTo>
                  <a:lnTo>
                    <a:pt x="1575" y="2024"/>
                  </a:lnTo>
                  <a:lnTo>
                    <a:pt x="1575" y="1811"/>
                  </a:lnTo>
                  <a:close/>
                  <a:moveTo>
                    <a:pt x="1434" y="2192"/>
                  </a:moveTo>
                  <a:lnTo>
                    <a:pt x="1565" y="2191"/>
                  </a:lnTo>
                  <a:lnTo>
                    <a:pt x="1565" y="3036"/>
                  </a:lnTo>
                  <a:lnTo>
                    <a:pt x="1434" y="3036"/>
                  </a:lnTo>
                  <a:lnTo>
                    <a:pt x="1434" y="2192"/>
                  </a:lnTo>
                  <a:close/>
                  <a:moveTo>
                    <a:pt x="1165" y="1811"/>
                  </a:moveTo>
                  <a:lnTo>
                    <a:pt x="1329" y="1811"/>
                  </a:lnTo>
                  <a:lnTo>
                    <a:pt x="1329" y="2024"/>
                  </a:lnTo>
                  <a:lnTo>
                    <a:pt x="1165" y="2024"/>
                  </a:lnTo>
                  <a:lnTo>
                    <a:pt x="1165" y="1811"/>
                  </a:lnTo>
                  <a:close/>
                  <a:moveTo>
                    <a:pt x="1134" y="2192"/>
                  </a:moveTo>
                  <a:lnTo>
                    <a:pt x="1263" y="2192"/>
                  </a:lnTo>
                  <a:lnTo>
                    <a:pt x="1263" y="3036"/>
                  </a:lnTo>
                  <a:lnTo>
                    <a:pt x="1134" y="3036"/>
                  </a:lnTo>
                  <a:lnTo>
                    <a:pt x="1134" y="2192"/>
                  </a:lnTo>
                  <a:close/>
                  <a:moveTo>
                    <a:pt x="962" y="3036"/>
                  </a:moveTo>
                  <a:lnTo>
                    <a:pt x="832" y="3036"/>
                  </a:lnTo>
                  <a:lnTo>
                    <a:pt x="832" y="2193"/>
                  </a:lnTo>
                  <a:lnTo>
                    <a:pt x="962" y="2193"/>
                  </a:lnTo>
                  <a:lnTo>
                    <a:pt x="962" y="3036"/>
                  </a:lnTo>
                  <a:close/>
                  <a:moveTo>
                    <a:pt x="756" y="1811"/>
                  </a:moveTo>
                  <a:lnTo>
                    <a:pt x="919" y="1811"/>
                  </a:lnTo>
                  <a:lnTo>
                    <a:pt x="919" y="2024"/>
                  </a:lnTo>
                  <a:lnTo>
                    <a:pt x="756" y="2024"/>
                  </a:lnTo>
                  <a:lnTo>
                    <a:pt x="756" y="1811"/>
                  </a:lnTo>
                  <a:close/>
                  <a:moveTo>
                    <a:pt x="531" y="2194"/>
                  </a:moveTo>
                  <a:lnTo>
                    <a:pt x="660" y="2193"/>
                  </a:lnTo>
                  <a:lnTo>
                    <a:pt x="660" y="3036"/>
                  </a:lnTo>
                  <a:lnTo>
                    <a:pt x="531" y="3036"/>
                  </a:lnTo>
                  <a:lnTo>
                    <a:pt x="531" y="2194"/>
                  </a:lnTo>
                  <a:close/>
                  <a:moveTo>
                    <a:pt x="3099" y="3194"/>
                  </a:moveTo>
                  <a:lnTo>
                    <a:pt x="186" y="3194"/>
                  </a:lnTo>
                  <a:lnTo>
                    <a:pt x="186" y="3334"/>
                  </a:lnTo>
                  <a:lnTo>
                    <a:pt x="3099" y="3334"/>
                  </a:lnTo>
                  <a:lnTo>
                    <a:pt x="3099" y="3194"/>
                  </a:lnTo>
                  <a:close/>
                  <a:moveTo>
                    <a:pt x="0" y="3353"/>
                  </a:moveTo>
                  <a:lnTo>
                    <a:pt x="0" y="3492"/>
                  </a:lnTo>
                  <a:lnTo>
                    <a:pt x="3285" y="3492"/>
                  </a:lnTo>
                  <a:lnTo>
                    <a:pt x="3285" y="3353"/>
                  </a:lnTo>
                  <a:lnTo>
                    <a:pt x="0" y="3353"/>
                  </a:lnTo>
                  <a:close/>
                </a:path>
              </a:pathLst>
            </a:custGeom>
            <a:solidFill>
              <a:srgbClr val="FFFFF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4" name="Group 13" descr="Text group 3."/>
          <p:cNvGrpSpPr/>
          <p:nvPr/>
        </p:nvGrpSpPr>
        <p:grpSpPr>
          <a:xfrm>
            <a:off x="3384198" y="4973984"/>
            <a:ext cx="1571322" cy="1051950"/>
            <a:chOff x="4439592" y="1524000"/>
            <a:chExt cx="2096734" cy="1403697"/>
          </a:xfrm>
        </p:grpSpPr>
        <p:sp>
          <p:nvSpPr>
            <p:cNvPr id="446" name="Rectangle 445"/>
            <p:cNvSpPr>
              <a:spLocks noChangeArrowheads="1"/>
            </p:cNvSpPr>
            <p:nvPr/>
          </p:nvSpPr>
          <p:spPr bwMode="auto">
            <a:xfrm>
              <a:off x="4439592" y="2254927"/>
              <a:ext cx="2096734" cy="672770"/>
            </a:xfrm>
            <a:prstGeom prst="rect">
              <a:avLst/>
            </a:prstGeom>
            <a:noFill/>
            <a:ln w="9525">
              <a:noFill/>
              <a:miter lim="800000"/>
              <a:headEnd/>
              <a:tailEnd/>
            </a:ln>
          </p:spPr>
          <p:txBody>
            <a:bodyPr lIns="0" tIns="13705" rIns="0" bIns="13705"/>
            <a:lstStyle/>
            <a:p>
              <a:pPr>
                <a:lnSpc>
                  <a:spcPct val="85000"/>
                </a:lnSpc>
              </a:pPr>
              <a:r>
                <a:rPr lang="en-US" sz="1499" dirty="0">
                  <a:solidFill>
                    <a:srgbClr val="FFFFFF"/>
                  </a:solidFill>
                  <a:latin typeface="Arial Narrow" charset="0"/>
                  <a:ea typeface="Arial Narrow" charset="0"/>
                  <a:cs typeface="Arial Narrow" charset="0"/>
                </a:rPr>
                <a:t>In class decisions  </a:t>
              </a:r>
            </a:p>
            <a:p>
              <a:pPr>
                <a:lnSpc>
                  <a:spcPct val="85000"/>
                </a:lnSpc>
              </a:pPr>
              <a:r>
                <a:rPr lang="en-US" sz="1200" dirty="0">
                  <a:solidFill>
                    <a:srgbClr val="FFFFFF">
                      <a:alpha val="80000"/>
                    </a:srgbClr>
                  </a:solidFill>
                  <a:latin typeface="Arial" charset="0"/>
                  <a:ea typeface="Arial" charset="0"/>
                  <a:cs typeface="Arial" charset="0"/>
                </a:rPr>
                <a:t>With in few mints, need to discuss and conclude with different teammates.</a:t>
              </a:r>
            </a:p>
          </p:txBody>
        </p:sp>
        <p:grpSp>
          <p:nvGrpSpPr>
            <p:cNvPr id="797" name="Group 133"/>
            <p:cNvGrpSpPr/>
            <p:nvPr/>
          </p:nvGrpSpPr>
          <p:grpSpPr>
            <a:xfrm>
              <a:off x="5180012" y="1524000"/>
              <a:ext cx="495300" cy="475288"/>
              <a:chOff x="4471988" y="1455738"/>
              <a:chExt cx="314325" cy="301625"/>
            </a:xfrm>
            <a:solidFill>
              <a:srgbClr val="FFFFFF"/>
            </a:solidFill>
            <a:effectLst/>
          </p:grpSpPr>
          <p:sp>
            <p:nvSpPr>
              <p:cNvPr id="798" name="Rectangle 74">
                <a:extLst>
                  <a:ext uri="{C183D7F6-B498-43B3-948B-1728B52AA6E4}">
                    <adec:decorative xmlns:adec="http://schemas.microsoft.com/office/drawing/2017/decorative" val="1"/>
                  </a:ext>
                </a:extLst>
              </p:cNvPr>
              <p:cNvSpPr>
                <a:spLocks noChangeArrowheads="1"/>
              </p:cNvSpPr>
              <p:nvPr/>
            </p:nvSpPr>
            <p:spPr bwMode="auto">
              <a:xfrm>
                <a:off x="4581526" y="1703388"/>
                <a:ext cx="95250" cy="11113"/>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p>
            </p:txBody>
          </p:sp>
          <p:sp>
            <p:nvSpPr>
              <p:cNvPr id="799" name="Rectangle 75">
                <a:extLst>
                  <a:ext uri="{C183D7F6-B498-43B3-948B-1728B52AA6E4}">
                    <adec:decorative xmlns:adec="http://schemas.microsoft.com/office/drawing/2017/decorative" val="1"/>
                  </a:ext>
                </a:extLst>
              </p:cNvPr>
              <p:cNvSpPr>
                <a:spLocks noChangeArrowheads="1"/>
              </p:cNvSpPr>
              <p:nvPr/>
            </p:nvSpPr>
            <p:spPr bwMode="auto">
              <a:xfrm>
                <a:off x="4581526" y="1724025"/>
                <a:ext cx="95250" cy="12700"/>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p>
            </p:txBody>
          </p:sp>
          <p:sp>
            <p:nvSpPr>
              <p:cNvPr id="800" name="Rectangle 76">
                <a:extLst>
                  <a:ext uri="{C183D7F6-B498-43B3-948B-1728B52AA6E4}">
                    <adec:decorative xmlns:adec="http://schemas.microsoft.com/office/drawing/2017/decorative" val="1"/>
                  </a:ext>
                </a:extLst>
              </p:cNvPr>
              <p:cNvSpPr>
                <a:spLocks noChangeArrowheads="1"/>
              </p:cNvSpPr>
              <p:nvPr/>
            </p:nvSpPr>
            <p:spPr bwMode="auto">
              <a:xfrm>
                <a:off x="4581526" y="1746250"/>
                <a:ext cx="95250" cy="11113"/>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p>
            </p:txBody>
          </p:sp>
          <p:sp>
            <p:nvSpPr>
              <p:cNvPr id="801" name="Rectangle 77">
                <a:extLst>
                  <a:ext uri="{C183D7F6-B498-43B3-948B-1728B52AA6E4}">
                    <adec:decorative xmlns:adec="http://schemas.microsoft.com/office/drawing/2017/decorative" val="1"/>
                  </a:ext>
                </a:extLst>
              </p:cNvPr>
              <p:cNvSpPr>
                <a:spLocks noChangeArrowheads="1"/>
              </p:cNvSpPr>
              <p:nvPr/>
            </p:nvSpPr>
            <p:spPr bwMode="auto">
              <a:xfrm>
                <a:off x="4481513" y="1703388"/>
                <a:ext cx="85725" cy="53975"/>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p>
            </p:txBody>
          </p:sp>
          <p:sp>
            <p:nvSpPr>
              <p:cNvPr id="802" name="Rectangle 78">
                <a:extLst>
                  <a:ext uri="{C183D7F6-B498-43B3-948B-1728B52AA6E4}">
                    <adec:decorative xmlns:adec="http://schemas.microsoft.com/office/drawing/2017/decorative" val="1"/>
                  </a:ext>
                </a:extLst>
              </p:cNvPr>
              <p:cNvSpPr>
                <a:spLocks noChangeArrowheads="1"/>
              </p:cNvSpPr>
              <p:nvPr/>
            </p:nvSpPr>
            <p:spPr bwMode="auto">
              <a:xfrm>
                <a:off x="4692651" y="1703388"/>
                <a:ext cx="84138" cy="53975"/>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p>
            </p:txBody>
          </p:sp>
          <p:sp>
            <p:nvSpPr>
              <p:cNvPr id="803" name="Rectangle 79">
                <a:extLst>
                  <a:ext uri="{C183D7F6-B498-43B3-948B-1728B52AA6E4}">
                    <adec:decorative xmlns:adec="http://schemas.microsoft.com/office/drawing/2017/decorative" val="1"/>
                  </a:ext>
                </a:extLst>
              </p:cNvPr>
              <p:cNvSpPr>
                <a:spLocks noChangeArrowheads="1"/>
              </p:cNvSpPr>
              <p:nvPr/>
            </p:nvSpPr>
            <p:spPr bwMode="auto">
              <a:xfrm>
                <a:off x="4524376" y="1544638"/>
                <a:ext cx="42863" cy="160338"/>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p>
            </p:txBody>
          </p:sp>
          <p:sp>
            <p:nvSpPr>
              <p:cNvPr id="804" name="Rectangle 80">
                <a:extLst>
                  <a:ext uri="{C183D7F6-B498-43B3-948B-1728B52AA6E4}">
                    <adec:decorative xmlns:adec="http://schemas.microsoft.com/office/drawing/2017/decorative" val="1"/>
                  </a:ext>
                </a:extLst>
              </p:cNvPr>
              <p:cNvSpPr>
                <a:spLocks noChangeArrowheads="1"/>
              </p:cNvSpPr>
              <p:nvPr/>
            </p:nvSpPr>
            <p:spPr bwMode="auto">
              <a:xfrm>
                <a:off x="4608513" y="1544638"/>
                <a:ext cx="42863" cy="160338"/>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p>
            </p:txBody>
          </p:sp>
          <p:sp>
            <p:nvSpPr>
              <p:cNvPr id="805" name="Rectangle 81">
                <a:extLst>
                  <a:ext uri="{C183D7F6-B498-43B3-948B-1728B52AA6E4}">
                    <adec:decorative xmlns:adec="http://schemas.microsoft.com/office/drawing/2017/decorative" val="1"/>
                  </a:ext>
                </a:extLst>
              </p:cNvPr>
              <p:cNvSpPr>
                <a:spLocks noChangeArrowheads="1"/>
              </p:cNvSpPr>
              <p:nvPr/>
            </p:nvSpPr>
            <p:spPr bwMode="auto">
              <a:xfrm>
                <a:off x="4692651" y="1544638"/>
                <a:ext cx="42863" cy="160338"/>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p>
            </p:txBody>
          </p:sp>
          <p:sp>
            <p:nvSpPr>
              <p:cNvPr id="806" name="Freeform 82">
                <a:extLst>
                  <a:ext uri="{C183D7F6-B498-43B3-948B-1728B52AA6E4}">
                    <adec:decorative xmlns:adec="http://schemas.microsoft.com/office/drawing/2017/decorative" val="1"/>
                  </a:ext>
                </a:extLst>
              </p:cNvPr>
              <p:cNvSpPr>
                <a:spLocks/>
              </p:cNvSpPr>
              <p:nvPr/>
            </p:nvSpPr>
            <p:spPr bwMode="auto">
              <a:xfrm>
                <a:off x="4471988" y="1455738"/>
                <a:ext cx="314325" cy="90488"/>
              </a:xfrm>
              <a:custGeom>
                <a:avLst/>
                <a:gdLst/>
                <a:ahLst/>
                <a:cxnLst>
                  <a:cxn ang="0">
                    <a:pos x="0" y="172"/>
                  </a:cxn>
                  <a:cxn ang="0">
                    <a:pos x="296" y="0"/>
                  </a:cxn>
                  <a:cxn ang="0">
                    <a:pos x="593" y="172"/>
                  </a:cxn>
                  <a:cxn ang="0">
                    <a:pos x="0" y="172"/>
                  </a:cxn>
                </a:cxnLst>
                <a:rect l="0" t="0" r="r" b="b"/>
                <a:pathLst>
                  <a:path w="593" h="172">
                    <a:moveTo>
                      <a:pt x="0" y="172"/>
                    </a:moveTo>
                    <a:lnTo>
                      <a:pt x="296" y="0"/>
                    </a:lnTo>
                    <a:lnTo>
                      <a:pt x="593" y="172"/>
                    </a:lnTo>
                    <a:lnTo>
                      <a:pt x="0" y="172"/>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15" name="Group 14" descr="Text group 4."/>
          <p:cNvGrpSpPr/>
          <p:nvPr/>
        </p:nvGrpSpPr>
        <p:grpSpPr>
          <a:xfrm>
            <a:off x="5050557" y="5388200"/>
            <a:ext cx="1340803" cy="1054553"/>
            <a:chOff x="6739344" y="2033142"/>
            <a:chExt cx="1789135" cy="1407170"/>
          </a:xfrm>
        </p:grpSpPr>
        <p:sp>
          <p:nvSpPr>
            <p:cNvPr id="448" name="Rectangle 447"/>
            <p:cNvSpPr>
              <a:spLocks noChangeArrowheads="1"/>
            </p:cNvSpPr>
            <p:nvPr/>
          </p:nvSpPr>
          <p:spPr bwMode="auto">
            <a:xfrm>
              <a:off x="6739344" y="2648712"/>
              <a:ext cx="1789135" cy="791600"/>
            </a:xfrm>
            <a:prstGeom prst="rect">
              <a:avLst/>
            </a:prstGeom>
            <a:noFill/>
            <a:ln w="9525">
              <a:noFill/>
              <a:miter lim="800000"/>
              <a:headEnd/>
              <a:tailEnd/>
            </a:ln>
          </p:spPr>
          <p:txBody>
            <a:bodyPr lIns="0" tIns="13705" rIns="0" bIns="13705"/>
            <a:lstStyle/>
            <a:p>
              <a:pPr>
                <a:lnSpc>
                  <a:spcPct val="85000"/>
                </a:lnSpc>
              </a:pPr>
              <a:r>
                <a:rPr lang="en-US" sz="1499" dirty="0">
                  <a:solidFill>
                    <a:srgbClr val="FFFFFF"/>
                  </a:solidFill>
                  <a:latin typeface="Arial Narrow" charset="0"/>
                  <a:ea typeface="Arial Narrow" charset="0"/>
                  <a:cs typeface="Arial Narrow" charset="0"/>
                </a:rPr>
                <a:t>Collaboration</a:t>
              </a:r>
            </a:p>
            <a:p>
              <a:pPr>
                <a:lnSpc>
                  <a:spcPct val="85000"/>
                </a:lnSpc>
              </a:pPr>
              <a:r>
                <a:rPr lang="en-US" sz="1200" dirty="0">
                  <a:solidFill>
                    <a:srgbClr val="FFFFFF">
                      <a:alpha val="80000"/>
                    </a:srgbClr>
                  </a:solidFill>
                  <a:latin typeface="Arial" charset="0"/>
                  <a:ea typeface="Arial" charset="0"/>
                  <a:cs typeface="Arial" charset="0"/>
                </a:rPr>
                <a:t>This is must , how to collaborate and move forward with the peers.</a:t>
              </a:r>
            </a:p>
          </p:txBody>
        </p:sp>
        <p:sp>
          <p:nvSpPr>
            <p:cNvPr id="807" name="Freeform 18">
              <a:extLst>
                <a:ext uri="{C183D7F6-B498-43B3-948B-1728B52AA6E4}">
                  <adec:decorative xmlns:adec="http://schemas.microsoft.com/office/drawing/2017/decorative" val="1"/>
                </a:ext>
              </a:extLst>
            </p:cNvPr>
            <p:cNvSpPr>
              <a:spLocks/>
            </p:cNvSpPr>
            <p:nvPr/>
          </p:nvSpPr>
          <p:spPr bwMode="auto">
            <a:xfrm>
              <a:off x="7068029" y="2033142"/>
              <a:ext cx="580942" cy="368300"/>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rgbClr val="FFFFF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6" name="Group 15" descr="Text group 5."/>
          <p:cNvGrpSpPr/>
          <p:nvPr/>
        </p:nvGrpSpPr>
        <p:grpSpPr>
          <a:xfrm>
            <a:off x="6455367" y="5259367"/>
            <a:ext cx="1231562" cy="1074758"/>
            <a:chOff x="8698138" y="1643339"/>
            <a:chExt cx="1585053" cy="1062488"/>
          </a:xfrm>
        </p:grpSpPr>
        <p:sp>
          <p:nvSpPr>
            <p:cNvPr id="450" name="Rectangle 449"/>
            <p:cNvSpPr>
              <a:spLocks noChangeArrowheads="1"/>
            </p:cNvSpPr>
            <p:nvPr/>
          </p:nvSpPr>
          <p:spPr bwMode="auto">
            <a:xfrm>
              <a:off x="8698138" y="2137521"/>
              <a:ext cx="1585053" cy="568306"/>
            </a:xfrm>
            <a:prstGeom prst="rect">
              <a:avLst/>
            </a:prstGeom>
            <a:noFill/>
            <a:ln w="9525">
              <a:noFill/>
              <a:miter lim="800000"/>
              <a:headEnd/>
              <a:tailEnd/>
            </a:ln>
          </p:spPr>
          <p:txBody>
            <a:bodyPr lIns="0" tIns="13705" rIns="0" bIns="13705"/>
            <a:lstStyle/>
            <a:p>
              <a:pPr>
                <a:lnSpc>
                  <a:spcPct val="85000"/>
                </a:lnSpc>
              </a:pPr>
              <a:r>
                <a:rPr lang="en-US" sz="1499" dirty="0">
                  <a:solidFill>
                    <a:srgbClr val="FFFFFF"/>
                  </a:solidFill>
                  <a:latin typeface="Arial Narrow" charset="0"/>
                  <a:ea typeface="Arial Narrow" charset="0"/>
                  <a:cs typeface="Arial Narrow" charset="0"/>
                </a:rPr>
                <a:t>Appreciations</a:t>
              </a:r>
            </a:p>
            <a:p>
              <a:pPr>
                <a:lnSpc>
                  <a:spcPct val="85000"/>
                </a:lnSpc>
              </a:pPr>
              <a:r>
                <a:rPr lang="en-US" sz="1200" dirty="0">
                  <a:solidFill>
                    <a:srgbClr val="FFFFFF">
                      <a:alpha val="80000"/>
                    </a:srgbClr>
                  </a:solidFill>
                  <a:latin typeface="Arial" charset="0"/>
                  <a:ea typeface="Arial" charset="0"/>
                  <a:cs typeface="Arial" charset="0"/>
                </a:rPr>
                <a:t>Appreciating the peers who made your day good in class sessions.</a:t>
              </a:r>
            </a:p>
          </p:txBody>
        </p:sp>
        <p:grpSp>
          <p:nvGrpSpPr>
            <p:cNvPr id="808" name="Group 807"/>
            <p:cNvGrpSpPr/>
            <p:nvPr/>
          </p:nvGrpSpPr>
          <p:grpSpPr>
            <a:xfrm>
              <a:off x="8958951" y="1643339"/>
              <a:ext cx="516379" cy="442259"/>
              <a:chOff x="4276165" y="1800411"/>
              <a:chExt cx="516379" cy="442259"/>
            </a:xfrm>
            <a:solidFill>
              <a:srgbClr val="FFFFFF"/>
            </a:solidFill>
            <a:effectLst/>
          </p:grpSpPr>
          <p:sp>
            <p:nvSpPr>
              <p:cNvPr id="809" name="Rectangle 325">
                <a:extLst>
                  <a:ext uri="{C183D7F6-B498-43B3-948B-1728B52AA6E4}">
                    <adec:decorative xmlns:adec="http://schemas.microsoft.com/office/drawing/2017/decorative" val="1"/>
                  </a:ext>
                </a:extLst>
              </p:cNvPr>
              <p:cNvSpPr>
                <a:spLocks noChangeArrowheads="1"/>
              </p:cNvSpPr>
              <p:nvPr/>
            </p:nvSpPr>
            <p:spPr bwMode="auto">
              <a:xfrm>
                <a:off x="4276165" y="1928888"/>
                <a:ext cx="66710" cy="261896"/>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10" name="Rectangle 326">
                <a:extLst>
                  <a:ext uri="{C183D7F6-B498-43B3-948B-1728B52AA6E4}">
                    <adec:decorative xmlns:adec="http://schemas.microsoft.com/office/drawing/2017/decorative" val="1"/>
                  </a:ext>
                </a:extLst>
              </p:cNvPr>
              <p:cNvSpPr>
                <a:spLocks noChangeArrowheads="1"/>
              </p:cNvSpPr>
              <p:nvPr/>
            </p:nvSpPr>
            <p:spPr bwMode="auto">
              <a:xfrm>
                <a:off x="4276165" y="2215491"/>
                <a:ext cx="66710" cy="27179"/>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11" name="Rectangle 327">
                <a:extLst>
                  <a:ext uri="{C183D7F6-B498-43B3-948B-1728B52AA6E4}">
                    <adec:decorative xmlns:adec="http://schemas.microsoft.com/office/drawing/2017/decorative" val="1"/>
                  </a:ext>
                </a:extLst>
              </p:cNvPr>
              <p:cNvSpPr>
                <a:spLocks noChangeArrowheads="1"/>
              </p:cNvSpPr>
              <p:nvPr/>
            </p:nvSpPr>
            <p:spPr bwMode="auto">
              <a:xfrm>
                <a:off x="4367581" y="1800411"/>
                <a:ext cx="64239" cy="390373"/>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12" name="Rectangle 328">
                <a:extLst>
                  <a:ext uri="{C183D7F6-B498-43B3-948B-1728B52AA6E4}">
                    <adec:decorative xmlns:adec="http://schemas.microsoft.com/office/drawing/2017/decorative" val="1"/>
                  </a:ext>
                </a:extLst>
              </p:cNvPr>
              <p:cNvSpPr>
                <a:spLocks noChangeArrowheads="1"/>
              </p:cNvSpPr>
              <p:nvPr/>
            </p:nvSpPr>
            <p:spPr bwMode="auto">
              <a:xfrm>
                <a:off x="4367581" y="2215491"/>
                <a:ext cx="64239" cy="27179"/>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13" name="Rectangle 329">
                <a:extLst>
                  <a:ext uri="{C183D7F6-B498-43B3-948B-1728B52AA6E4}">
                    <adec:decorative xmlns:adec="http://schemas.microsoft.com/office/drawing/2017/decorative" val="1"/>
                  </a:ext>
                </a:extLst>
              </p:cNvPr>
              <p:cNvSpPr>
                <a:spLocks noChangeArrowheads="1"/>
              </p:cNvSpPr>
              <p:nvPr/>
            </p:nvSpPr>
            <p:spPr bwMode="auto">
              <a:xfrm>
                <a:off x="4456527" y="1862180"/>
                <a:ext cx="66710" cy="328606"/>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14" name="Rectangle 330">
                <a:extLst>
                  <a:ext uri="{C183D7F6-B498-43B3-948B-1728B52AA6E4}">
                    <adec:decorative xmlns:adec="http://schemas.microsoft.com/office/drawing/2017/decorative" val="1"/>
                  </a:ext>
                </a:extLst>
              </p:cNvPr>
              <p:cNvSpPr>
                <a:spLocks noChangeArrowheads="1"/>
              </p:cNvSpPr>
              <p:nvPr/>
            </p:nvSpPr>
            <p:spPr bwMode="auto">
              <a:xfrm>
                <a:off x="4456527" y="2215491"/>
                <a:ext cx="66710" cy="27179"/>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15" name="Rectangle 331">
                <a:extLst>
                  <a:ext uri="{C183D7F6-B498-43B3-948B-1728B52AA6E4}">
                    <adec:decorative xmlns:adec="http://schemas.microsoft.com/office/drawing/2017/decorative" val="1"/>
                  </a:ext>
                </a:extLst>
              </p:cNvPr>
              <p:cNvSpPr>
                <a:spLocks noChangeArrowheads="1"/>
              </p:cNvSpPr>
              <p:nvPr/>
            </p:nvSpPr>
            <p:spPr bwMode="auto">
              <a:xfrm>
                <a:off x="4547944" y="1965950"/>
                <a:ext cx="64239" cy="224836"/>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16" name="Rectangle 332">
                <a:extLst>
                  <a:ext uri="{C183D7F6-B498-43B3-948B-1728B52AA6E4}">
                    <adec:decorative xmlns:adec="http://schemas.microsoft.com/office/drawing/2017/decorative" val="1"/>
                  </a:ext>
                </a:extLst>
              </p:cNvPr>
              <p:cNvSpPr>
                <a:spLocks noChangeArrowheads="1"/>
              </p:cNvSpPr>
              <p:nvPr/>
            </p:nvSpPr>
            <p:spPr bwMode="auto">
              <a:xfrm>
                <a:off x="4547944" y="2215491"/>
                <a:ext cx="64239" cy="27179"/>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17" name="Rectangle 333">
                <a:extLst>
                  <a:ext uri="{C183D7F6-B498-43B3-948B-1728B52AA6E4}">
                    <adec:decorative xmlns:adec="http://schemas.microsoft.com/office/drawing/2017/decorative" val="1"/>
                  </a:ext>
                </a:extLst>
              </p:cNvPr>
              <p:cNvSpPr>
                <a:spLocks noChangeArrowheads="1"/>
              </p:cNvSpPr>
              <p:nvPr/>
            </p:nvSpPr>
            <p:spPr bwMode="auto">
              <a:xfrm>
                <a:off x="4639360" y="2045013"/>
                <a:ext cx="64239" cy="148243"/>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18" name="Rectangle 334">
                <a:extLst>
                  <a:ext uri="{C183D7F6-B498-43B3-948B-1728B52AA6E4}">
                    <adec:decorative xmlns:adec="http://schemas.microsoft.com/office/drawing/2017/decorative" val="1"/>
                  </a:ext>
                </a:extLst>
              </p:cNvPr>
              <p:cNvSpPr>
                <a:spLocks noChangeArrowheads="1"/>
              </p:cNvSpPr>
              <p:nvPr/>
            </p:nvSpPr>
            <p:spPr bwMode="auto">
              <a:xfrm>
                <a:off x="4639360" y="2215491"/>
                <a:ext cx="64239" cy="27179"/>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19" name="Rectangle 335">
                <a:extLst>
                  <a:ext uri="{C183D7F6-B498-43B3-948B-1728B52AA6E4}">
                    <adec:decorative xmlns:adec="http://schemas.microsoft.com/office/drawing/2017/decorative" val="1"/>
                  </a:ext>
                </a:extLst>
              </p:cNvPr>
              <p:cNvSpPr>
                <a:spLocks noChangeArrowheads="1"/>
              </p:cNvSpPr>
              <p:nvPr/>
            </p:nvSpPr>
            <p:spPr bwMode="auto">
              <a:xfrm>
                <a:off x="4728305" y="1884415"/>
                <a:ext cx="64239" cy="303899"/>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820" name="Rectangle 336">
                <a:extLst>
                  <a:ext uri="{C183D7F6-B498-43B3-948B-1728B52AA6E4}">
                    <adec:decorative xmlns:adec="http://schemas.microsoft.com/office/drawing/2017/decorative" val="1"/>
                  </a:ext>
                </a:extLst>
              </p:cNvPr>
              <p:cNvSpPr>
                <a:spLocks noChangeArrowheads="1"/>
              </p:cNvSpPr>
              <p:nvPr/>
            </p:nvSpPr>
            <p:spPr bwMode="auto">
              <a:xfrm>
                <a:off x="4728305" y="2215491"/>
                <a:ext cx="64239" cy="27179"/>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17" name="Group 16" descr="Text group 6."/>
          <p:cNvGrpSpPr/>
          <p:nvPr/>
        </p:nvGrpSpPr>
        <p:grpSpPr>
          <a:xfrm>
            <a:off x="7721708" y="5716485"/>
            <a:ext cx="1299744" cy="975986"/>
            <a:chOff x="10268387" y="2514775"/>
            <a:chExt cx="1734348" cy="1302333"/>
          </a:xfrm>
        </p:grpSpPr>
        <p:sp>
          <p:nvSpPr>
            <p:cNvPr id="452" name="Rectangle 451"/>
            <p:cNvSpPr>
              <a:spLocks noChangeArrowheads="1"/>
            </p:cNvSpPr>
            <p:nvPr/>
          </p:nvSpPr>
          <p:spPr bwMode="auto">
            <a:xfrm>
              <a:off x="10268387" y="3131308"/>
              <a:ext cx="1734348" cy="685800"/>
            </a:xfrm>
            <a:prstGeom prst="rect">
              <a:avLst/>
            </a:prstGeom>
            <a:noFill/>
            <a:ln w="9525">
              <a:noFill/>
              <a:miter lim="800000"/>
              <a:headEnd/>
              <a:tailEnd/>
            </a:ln>
          </p:spPr>
          <p:txBody>
            <a:bodyPr lIns="0" tIns="13705" rIns="0" bIns="13705"/>
            <a:lstStyle/>
            <a:p>
              <a:pPr>
                <a:lnSpc>
                  <a:spcPct val="85000"/>
                </a:lnSpc>
              </a:pPr>
              <a:r>
                <a:rPr lang="en-US" sz="1499" dirty="0">
                  <a:solidFill>
                    <a:srgbClr val="FFFFFF"/>
                  </a:solidFill>
                  <a:latin typeface="Arial Narrow" charset="0"/>
                  <a:ea typeface="Arial Narrow" charset="0"/>
                  <a:cs typeface="Arial Narrow" charset="0"/>
                </a:rPr>
                <a:t>Learning Together</a:t>
              </a:r>
            </a:p>
            <a:p>
              <a:pPr>
                <a:lnSpc>
                  <a:spcPct val="85000"/>
                </a:lnSpc>
              </a:pPr>
              <a:r>
                <a:rPr lang="en-US" sz="1200" dirty="0">
                  <a:solidFill>
                    <a:srgbClr val="FFFFFF">
                      <a:alpha val="80000"/>
                    </a:srgbClr>
                  </a:solidFill>
                  <a:latin typeface="Arial" charset="0"/>
                  <a:ea typeface="Arial" charset="0"/>
                  <a:cs typeface="Arial" charset="0"/>
                </a:rPr>
                <a:t>Even though we make numerous hot discussions  finally standing on the single point of agenda</a:t>
              </a:r>
              <a:r>
                <a:rPr lang="en-US" sz="899" dirty="0">
                  <a:solidFill>
                    <a:srgbClr val="FFFFFF">
                      <a:alpha val="80000"/>
                    </a:srgbClr>
                  </a:solidFill>
                  <a:latin typeface="Arial" charset="0"/>
                  <a:ea typeface="Arial" charset="0"/>
                  <a:cs typeface="Arial" charset="0"/>
                </a:rPr>
                <a:t>. </a:t>
              </a:r>
            </a:p>
          </p:txBody>
        </p:sp>
        <p:grpSp>
          <p:nvGrpSpPr>
            <p:cNvPr id="821" name="Group 820"/>
            <p:cNvGrpSpPr/>
            <p:nvPr/>
          </p:nvGrpSpPr>
          <p:grpSpPr>
            <a:xfrm>
              <a:off x="10539517" y="2514775"/>
              <a:ext cx="548933" cy="492369"/>
              <a:chOff x="2725738" y="1447525"/>
              <a:chExt cx="2711450" cy="2432047"/>
            </a:xfrm>
            <a:solidFill>
              <a:srgbClr val="FFFFFF"/>
            </a:solidFill>
            <a:effectLst/>
          </p:grpSpPr>
          <p:sp>
            <p:nvSpPr>
              <p:cNvPr id="822" name="Freeform 21">
                <a:extLst>
                  <a:ext uri="{C183D7F6-B498-43B3-948B-1728B52AA6E4}">
                    <adec:decorative xmlns:adec="http://schemas.microsoft.com/office/drawing/2017/decorative" val="1"/>
                  </a:ext>
                </a:extLst>
              </p:cNvPr>
              <p:cNvSpPr>
                <a:spLocks/>
              </p:cNvSpPr>
              <p:nvPr/>
            </p:nvSpPr>
            <p:spPr bwMode="auto">
              <a:xfrm>
                <a:off x="4130672" y="1468162"/>
                <a:ext cx="1306516" cy="2411410"/>
              </a:xfrm>
              <a:custGeom>
                <a:avLst/>
                <a:gdLst/>
                <a:ahLst/>
                <a:cxnLst>
                  <a:cxn ang="0">
                    <a:pos x="682" y="0"/>
                  </a:cxn>
                  <a:cxn ang="0">
                    <a:pos x="682" y="0"/>
                  </a:cxn>
                  <a:cxn ang="0">
                    <a:pos x="653" y="3"/>
                  </a:cxn>
                  <a:cxn ang="0">
                    <a:pos x="576" y="18"/>
                  </a:cxn>
                  <a:cxn ang="0">
                    <a:pos x="525" y="27"/>
                  </a:cxn>
                  <a:cxn ang="0">
                    <a:pos x="466" y="42"/>
                  </a:cxn>
                  <a:cxn ang="0">
                    <a:pos x="404" y="58"/>
                  </a:cxn>
                  <a:cxn ang="0">
                    <a:pos x="342" y="78"/>
                  </a:cxn>
                  <a:cxn ang="0">
                    <a:pos x="278" y="104"/>
                  </a:cxn>
                  <a:cxn ang="0">
                    <a:pos x="247" y="117"/>
                  </a:cxn>
                  <a:cxn ang="0">
                    <a:pos x="216" y="131"/>
                  </a:cxn>
                  <a:cxn ang="0">
                    <a:pos x="187" y="146"/>
                  </a:cxn>
                  <a:cxn ang="0">
                    <a:pos x="157" y="164"/>
                  </a:cxn>
                  <a:cxn ang="0">
                    <a:pos x="132" y="181"/>
                  </a:cxn>
                  <a:cxn ang="0">
                    <a:pos x="106" y="201"/>
                  </a:cxn>
                  <a:cxn ang="0">
                    <a:pos x="84" y="221"/>
                  </a:cxn>
                  <a:cxn ang="0">
                    <a:pos x="62" y="241"/>
                  </a:cxn>
                  <a:cxn ang="0">
                    <a:pos x="44" y="265"/>
                  </a:cxn>
                  <a:cxn ang="0">
                    <a:pos x="29" y="287"/>
                  </a:cxn>
                  <a:cxn ang="0">
                    <a:pos x="17" y="312"/>
                  </a:cxn>
                  <a:cxn ang="0">
                    <a:pos x="7" y="340"/>
                  </a:cxn>
                  <a:cxn ang="0">
                    <a:pos x="2" y="367"/>
                  </a:cxn>
                  <a:cxn ang="0">
                    <a:pos x="0" y="396"/>
                  </a:cxn>
                  <a:cxn ang="0">
                    <a:pos x="0" y="396"/>
                  </a:cxn>
                  <a:cxn ang="0">
                    <a:pos x="0" y="1519"/>
                  </a:cxn>
                  <a:cxn ang="0">
                    <a:pos x="0" y="1519"/>
                  </a:cxn>
                  <a:cxn ang="0">
                    <a:pos x="0" y="1505"/>
                  </a:cxn>
                  <a:cxn ang="0">
                    <a:pos x="2" y="1490"/>
                  </a:cxn>
                  <a:cxn ang="0">
                    <a:pos x="4" y="1477"/>
                  </a:cxn>
                  <a:cxn ang="0">
                    <a:pos x="7" y="1463"/>
                  </a:cxn>
                  <a:cxn ang="0">
                    <a:pos x="13" y="1450"/>
                  </a:cxn>
                  <a:cxn ang="0">
                    <a:pos x="18" y="1435"/>
                  </a:cxn>
                  <a:cxn ang="0">
                    <a:pos x="33" y="1411"/>
                  </a:cxn>
                  <a:cxn ang="0">
                    <a:pos x="51" y="1388"/>
                  </a:cxn>
                  <a:cxn ang="0">
                    <a:pos x="73" y="1364"/>
                  </a:cxn>
                  <a:cxn ang="0">
                    <a:pos x="99" y="1344"/>
                  </a:cxn>
                  <a:cxn ang="0">
                    <a:pos x="126" y="1324"/>
                  </a:cxn>
                  <a:cxn ang="0">
                    <a:pos x="155" y="1304"/>
                  </a:cxn>
                  <a:cxn ang="0">
                    <a:pos x="188" y="1287"/>
                  </a:cxn>
                  <a:cxn ang="0">
                    <a:pos x="221" y="1271"/>
                  </a:cxn>
                  <a:cxn ang="0">
                    <a:pos x="258" y="1254"/>
                  </a:cxn>
                  <a:cxn ang="0">
                    <a:pos x="294" y="1241"/>
                  </a:cxn>
                  <a:cxn ang="0">
                    <a:pos x="331" y="1227"/>
                  </a:cxn>
                  <a:cxn ang="0">
                    <a:pos x="410" y="1205"/>
                  </a:cxn>
                  <a:cxn ang="0">
                    <a:pos x="486" y="1185"/>
                  </a:cxn>
                  <a:cxn ang="0">
                    <a:pos x="561" y="1168"/>
                  </a:cxn>
                  <a:cxn ang="0">
                    <a:pos x="631" y="1155"/>
                  </a:cxn>
                  <a:cxn ang="0">
                    <a:pos x="693" y="1146"/>
                  </a:cxn>
                  <a:cxn ang="0">
                    <a:pos x="788" y="1133"/>
                  </a:cxn>
                  <a:cxn ang="0">
                    <a:pos x="823" y="1130"/>
                  </a:cxn>
                  <a:cxn ang="0">
                    <a:pos x="682" y="0"/>
                  </a:cxn>
                </a:cxnLst>
                <a:rect l="0" t="0" r="r" b="b"/>
                <a:pathLst>
                  <a:path w="823" h="1519">
                    <a:moveTo>
                      <a:pt x="682" y="0"/>
                    </a:moveTo>
                    <a:lnTo>
                      <a:pt x="682" y="0"/>
                    </a:lnTo>
                    <a:lnTo>
                      <a:pt x="653" y="3"/>
                    </a:lnTo>
                    <a:lnTo>
                      <a:pt x="576" y="18"/>
                    </a:lnTo>
                    <a:lnTo>
                      <a:pt x="525" y="27"/>
                    </a:lnTo>
                    <a:lnTo>
                      <a:pt x="466" y="42"/>
                    </a:lnTo>
                    <a:lnTo>
                      <a:pt x="404" y="58"/>
                    </a:lnTo>
                    <a:lnTo>
                      <a:pt x="342" y="78"/>
                    </a:lnTo>
                    <a:lnTo>
                      <a:pt x="278" y="104"/>
                    </a:lnTo>
                    <a:lnTo>
                      <a:pt x="247" y="117"/>
                    </a:lnTo>
                    <a:lnTo>
                      <a:pt x="216" y="131"/>
                    </a:lnTo>
                    <a:lnTo>
                      <a:pt x="187" y="146"/>
                    </a:lnTo>
                    <a:lnTo>
                      <a:pt x="157" y="164"/>
                    </a:lnTo>
                    <a:lnTo>
                      <a:pt x="132" y="181"/>
                    </a:lnTo>
                    <a:lnTo>
                      <a:pt x="106" y="201"/>
                    </a:lnTo>
                    <a:lnTo>
                      <a:pt x="84" y="221"/>
                    </a:lnTo>
                    <a:lnTo>
                      <a:pt x="62" y="241"/>
                    </a:lnTo>
                    <a:lnTo>
                      <a:pt x="44" y="265"/>
                    </a:lnTo>
                    <a:lnTo>
                      <a:pt x="29" y="287"/>
                    </a:lnTo>
                    <a:lnTo>
                      <a:pt x="17" y="312"/>
                    </a:lnTo>
                    <a:lnTo>
                      <a:pt x="7" y="340"/>
                    </a:lnTo>
                    <a:lnTo>
                      <a:pt x="2" y="367"/>
                    </a:lnTo>
                    <a:lnTo>
                      <a:pt x="0" y="396"/>
                    </a:lnTo>
                    <a:lnTo>
                      <a:pt x="0" y="396"/>
                    </a:lnTo>
                    <a:lnTo>
                      <a:pt x="0" y="1519"/>
                    </a:lnTo>
                    <a:lnTo>
                      <a:pt x="0" y="1519"/>
                    </a:lnTo>
                    <a:lnTo>
                      <a:pt x="0" y="1505"/>
                    </a:lnTo>
                    <a:lnTo>
                      <a:pt x="2" y="1490"/>
                    </a:lnTo>
                    <a:lnTo>
                      <a:pt x="4" y="1477"/>
                    </a:lnTo>
                    <a:lnTo>
                      <a:pt x="7" y="1463"/>
                    </a:lnTo>
                    <a:lnTo>
                      <a:pt x="13" y="1450"/>
                    </a:lnTo>
                    <a:lnTo>
                      <a:pt x="18" y="1435"/>
                    </a:lnTo>
                    <a:lnTo>
                      <a:pt x="33" y="1411"/>
                    </a:lnTo>
                    <a:lnTo>
                      <a:pt x="51" y="1388"/>
                    </a:lnTo>
                    <a:lnTo>
                      <a:pt x="73" y="1364"/>
                    </a:lnTo>
                    <a:lnTo>
                      <a:pt x="99" y="1344"/>
                    </a:lnTo>
                    <a:lnTo>
                      <a:pt x="126" y="1324"/>
                    </a:lnTo>
                    <a:lnTo>
                      <a:pt x="155" y="1304"/>
                    </a:lnTo>
                    <a:lnTo>
                      <a:pt x="188" y="1287"/>
                    </a:lnTo>
                    <a:lnTo>
                      <a:pt x="221" y="1271"/>
                    </a:lnTo>
                    <a:lnTo>
                      <a:pt x="258" y="1254"/>
                    </a:lnTo>
                    <a:lnTo>
                      <a:pt x="294" y="1241"/>
                    </a:lnTo>
                    <a:lnTo>
                      <a:pt x="331" y="1227"/>
                    </a:lnTo>
                    <a:lnTo>
                      <a:pt x="410" y="1205"/>
                    </a:lnTo>
                    <a:lnTo>
                      <a:pt x="486" y="1185"/>
                    </a:lnTo>
                    <a:lnTo>
                      <a:pt x="561" y="1168"/>
                    </a:lnTo>
                    <a:lnTo>
                      <a:pt x="631" y="1155"/>
                    </a:lnTo>
                    <a:lnTo>
                      <a:pt x="693" y="1146"/>
                    </a:lnTo>
                    <a:lnTo>
                      <a:pt x="788" y="1133"/>
                    </a:lnTo>
                    <a:lnTo>
                      <a:pt x="823" y="1130"/>
                    </a:lnTo>
                    <a:lnTo>
                      <a:pt x="682"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p>
            </p:txBody>
          </p:sp>
          <p:sp>
            <p:nvSpPr>
              <p:cNvPr id="823" name="Freeform 22">
                <a:extLst>
                  <a:ext uri="{C183D7F6-B498-43B3-948B-1728B52AA6E4}">
                    <adec:decorative xmlns:adec="http://schemas.microsoft.com/office/drawing/2017/decorative" val="1"/>
                  </a:ext>
                </a:extLst>
              </p:cNvPr>
              <p:cNvSpPr>
                <a:spLocks/>
              </p:cNvSpPr>
              <p:nvPr/>
            </p:nvSpPr>
            <p:spPr bwMode="auto">
              <a:xfrm>
                <a:off x="2725738" y="1447525"/>
                <a:ext cx="1265235" cy="2412998"/>
              </a:xfrm>
              <a:custGeom>
                <a:avLst/>
                <a:gdLst/>
                <a:ahLst/>
                <a:cxnLst>
                  <a:cxn ang="0">
                    <a:pos x="141" y="0"/>
                  </a:cxn>
                  <a:cxn ang="0">
                    <a:pos x="141" y="0"/>
                  </a:cxn>
                  <a:cxn ang="0">
                    <a:pos x="170" y="4"/>
                  </a:cxn>
                  <a:cxn ang="0">
                    <a:pos x="243" y="16"/>
                  </a:cxn>
                  <a:cxn ang="0">
                    <a:pos x="293" y="27"/>
                  </a:cxn>
                  <a:cxn ang="0">
                    <a:pos x="349" y="42"/>
                  </a:cxn>
                  <a:cxn ang="0">
                    <a:pos x="408" y="58"/>
                  </a:cxn>
                  <a:cxn ang="0">
                    <a:pos x="470" y="78"/>
                  </a:cxn>
                  <a:cxn ang="0">
                    <a:pos x="530" y="102"/>
                  </a:cxn>
                  <a:cxn ang="0">
                    <a:pos x="561" y="117"/>
                  </a:cxn>
                  <a:cxn ang="0">
                    <a:pos x="591" y="132"/>
                  </a:cxn>
                  <a:cxn ang="0">
                    <a:pos x="618" y="146"/>
                  </a:cxn>
                  <a:cxn ang="0">
                    <a:pos x="646" y="163"/>
                  </a:cxn>
                  <a:cxn ang="0">
                    <a:pos x="671" y="181"/>
                  </a:cxn>
                  <a:cxn ang="0">
                    <a:pos x="695" y="199"/>
                  </a:cxn>
                  <a:cxn ang="0">
                    <a:pos x="717" y="219"/>
                  </a:cxn>
                  <a:cxn ang="0">
                    <a:pos x="737" y="241"/>
                  </a:cxn>
                  <a:cxn ang="0">
                    <a:pos x="755" y="263"/>
                  </a:cxn>
                  <a:cxn ang="0">
                    <a:pos x="770" y="287"/>
                  </a:cxn>
                  <a:cxn ang="0">
                    <a:pos x="781" y="313"/>
                  </a:cxn>
                  <a:cxn ang="0">
                    <a:pos x="790" y="338"/>
                  </a:cxn>
                  <a:cxn ang="0">
                    <a:pos x="795" y="366"/>
                  </a:cxn>
                  <a:cxn ang="0">
                    <a:pos x="797" y="395"/>
                  </a:cxn>
                  <a:cxn ang="0">
                    <a:pos x="797" y="395"/>
                  </a:cxn>
                  <a:cxn ang="0">
                    <a:pos x="797" y="1520"/>
                  </a:cxn>
                  <a:cxn ang="0">
                    <a:pos x="797" y="1520"/>
                  </a:cxn>
                  <a:cxn ang="0">
                    <a:pos x="797" y="1505"/>
                  </a:cxn>
                  <a:cxn ang="0">
                    <a:pos x="795" y="1490"/>
                  </a:cxn>
                  <a:cxn ang="0">
                    <a:pos x="794" y="1476"/>
                  </a:cxn>
                  <a:cxn ang="0">
                    <a:pos x="790" y="1463"/>
                  </a:cxn>
                  <a:cxn ang="0">
                    <a:pos x="779" y="1435"/>
                  </a:cxn>
                  <a:cxn ang="0">
                    <a:pos x="764" y="1410"/>
                  </a:cxn>
                  <a:cxn ang="0">
                    <a:pos x="748" y="1386"/>
                  </a:cxn>
                  <a:cxn ang="0">
                    <a:pos x="726" y="1364"/>
                  </a:cxn>
                  <a:cxn ang="0">
                    <a:pos x="702" y="1342"/>
                  </a:cxn>
                  <a:cxn ang="0">
                    <a:pos x="677" y="1322"/>
                  </a:cxn>
                  <a:cxn ang="0">
                    <a:pos x="647" y="1304"/>
                  </a:cxn>
                  <a:cxn ang="0">
                    <a:pos x="616" y="1285"/>
                  </a:cxn>
                  <a:cxn ang="0">
                    <a:pos x="583" y="1269"/>
                  </a:cxn>
                  <a:cxn ang="0">
                    <a:pos x="549" y="1254"/>
                  </a:cxn>
                  <a:cxn ang="0">
                    <a:pos x="512" y="1240"/>
                  </a:cxn>
                  <a:cxn ang="0">
                    <a:pos x="475" y="1227"/>
                  </a:cxn>
                  <a:cxn ang="0">
                    <a:pos x="402" y="1203"/>
                  </a:cxn>
                  <a:cxn ang="0">
                    <a:pos x="327" y="1185"/>
                  </a:cxn>
                  <a:cxn ang="0">
                    <a:pos x="254" y="1168"/>
                  </a:cxn>
                  <a:cxn ang="0">
                    <a:pos x="187" y="1156"/>
                  </a:cxn>
                  <a:cxn ang="0">
                    <a:pos x="126" y="1145"/>
                  </a:cxn>
                  <a:cxn ang="0">
                    <a:pos x="35" y="1134"/>
                  </a:cxn>
                  <a:cxn ang="0">
                    <a:pos x="0" y="1130"/>
                  </a:cxn>
                  <a:cxn ang="0">
                    <a:pos x="141" y="0"/>
                  </a:cxn>
                </a:cxnLst>
                <a:rect l="0" t="0" r="r" b="b"/>
                <a:pathLst>
                  <a:path w="797" h="1520">
                    <a:moveTo>
                      <a:pt x="141" y="0"/>
                    </a:moveTo>
                    <a:lnTo>
                      <a:pt x="141" y="0"/>
                    </a:lnTo>
                    <a:lnTo>
                      <a:pt x="170" y="4"/>
                    </a:lnTo>
                    <a:lnTo>
                      <a:pt x="243" y="16"/>
                    </a:lnTo>
                    <a:lnTo>
                      <a:pt x="293" y="27"/>
                    </a:lnTo>
                    <a:lnTo>
                      <a:pt x="349" y="42"/>
                    </a:lnTo>
                    <a:lnTo>
                      <a:pt x="408" y="58"/>
                    </a:lnTo>
                    <a:lnTo>
                      <a:pt x="470" y="78"/>
                    </a:lnTo>
                    <a:lnTo>
                      <a:pt x="530" y="102"/>
                    </a:lnTo>
                    <a:lnTo>
                      <a:pt x="561" y="117"/>
                    </a:lnTo>
                    <a:lnTo>
                      <a:pt x="591" y="132"/>
                    </a:lnTo>
                    <a:lnTo>
                      <a:pt x="618" y="146"/>
                    </a:lnTo>
                    <a:lnTo>
                      <a:pt x="646" y="163"/>
                    </a:lnTo>
                    <a:lnTo>
                      <a:pt x="671" y="181"/>
                    </a:lnTo>
                    <a:lnTo>
                      <a:pt x="695" y="199"/>
                    </a:lnTo>
                    <a:lnTo>
                      <a:pt x="717" y="219"/>
                    </a:lnTo>
                    <a:lnTo>
                      <a:pt x="737" y="241"/>
                    </a:lnTo>
                    <a:lnTo>
                      <a:pt x="755" y="263"/>
                    </a:lnTo>
                    <a:lnTo>
                      <a:pt x="770" y="287"/>
                    </a:lnTo>
                    <a:lnTo>
                      <a:pt x="781" y="313"/>
                    </a:lnTo>
                    <a:lnTo>
                      <a:pt x="790" y="338"/>
                    </a:lnTo>
                    <a:lnTo>
                      <a:pt x="795" y="366"/>
                    </a:lnTo>
                    <a:lnTo>
                      <a:pt x="797" y="395"/>
                    </a:lnTo>
                    <a:lnTo>
                      <a:pt x="797" y="395"/>
                    </a:lnTo>
                    <a:lnTo>
                      <a:pt x="797" y="1520"/>
                    </a:lnTo>
                    <a:lnTo>
                      <a:pt x="797" y="1520"/>
                    </a:lnTo>
                    <a:lnTo>
                      <a:pt x="797" y="1505"/>
                    </a:lnTo>
                    <a:lnTo>
                      <a:pt x="795" y="1490"/>
                    </a:lnTo>
                    <a:lnTo>
                      <a:pt x="794" y="1476"/>
                    </a:lnTo>
                    <a:lnTo>
                      <a:pt x="790" y="1463"/>
                    </a:lnTo>
                    <a:lnTo>
                      <a:pt x="779" y="1435"/>
                    </a:lnTo>
                    <a:lnTo>
                      <a:pt x="764" y="1410"/>
                    </a:lnTo>
                    <a:lnTo>
                      <a:pt x="748" y="1386"/>
                    </a:lnTo>
                    <a:lnTo>
                      <a:pt x="726" y="1364"/>
                    </a:lnTo>
                    <a:lnTo>
                      <a:pt x="702" y="1342"/>
                    </a:lnTo>
                    <a:lnTo>
                      <a:pt x="677" y="1322"/>
                    </a:lnTo>
                    <a:lnTo>
                      <a:pt x="647" y="1304"/>
                    </a:lnTo>
                    <a:lnTo>
                      <a:pt x="616" y="1285"/>
                    </a:lnTo>
                    <a:lnTo>
                      <a:pt x="583" y="1269"/>
                    </a:lnTo>
                    <a:lnTo>
                      <a:pt x="549" y="1254"/>
                    </a:lnTo>
                    <a:lnTo>
                      <a:pt x="512" y="1240"/>
                    </a:lnTo>
                    <a:lnTo>
                      <a:pt x="475" y="1227"/>
                    </a:lnTo>
                    <a:lnTo>
                      <a:pt x="402" y="1203"/>
                    </a:lnTo>
                    <a:lnTo>
                      <a:pt x="327" y="1185"/>
                    </a:lnTo>
                    <a:lnTo>
                      <a:pt x="254" y="1168"/>
                    </a:lnTo>
                    <a:lnTo>
                      <a:pt x="187" y="1156"/>
                    </a:lnTo>
                    <a:lnTo>
                      <a:pt x="126" y="1145"/>
                    </a:lnTo>
                    <a:lnTo>
                      <a:pt x="35" y="1134"/>
                    </a:lnTo>
                    <a:lnTo>
                      <a:pt x="0" y="1130"/>
                    </a:lnTo>
                    <a:lnTo>
                      <a:pt x="141"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p>
            </p:txBody>
          </p:sp>
        </p:grpSp>
      </p:grpSp>
      <p:sp>
        <p:nvSpPr>
          <p:cNvPr id="19" name="TextBox 18">
            <a:extLst>
              <a:ext uri="{FF2B5EF4-FFF2-40B4-BE49-F238E27FC236}">
                <a16:creationId xmlns:a16="http://schemas.microsoft.com/office/drawing/2014/main" id="{EB3447DC-D89C-4564-B5B3-5990FDC00F85}"/>
              </a:ext>
            </a:extLst>
          </p:cNvPr>
          <p:cNvSpPr txBox="1"/>
          <p:nvPr/>
        </p:nvSpPr>
        <p:spPr>
          <a:xfrm>
            <a:off x="159955" y="840824"/>
            <a:ext cx="8479203" cy="584775"/>
          </a:xfrm>
          <a:prstGeom prst="rect">
            <a:avLst/>
          </a:prstGeom>
          <a:noFill/>
        </p:spPr>
        <p:txBody>
          <a:bodyPr wrap="square" rtlCol="0">
            <a:spAutoFit/>
          </a:bodyPr>
          <a:lstStyle/>
          <a:p>
            <a:r>
              <a:rPr lang="fi-FI" sz="3200" dirty="0" err="1"/>
              <a:t>What</a:t>
            </a:r>
            <a:r>
              <a:rPr lang="fi-FI" sz="3200" dirty="0"/>
              <a:t> I </a:t>
            </a:r>
            <a:r>
              <a:rPr lang="fi-FI" sz="3200" dirty="0" err="1"/>
              <a:t>Learned</a:t>
            </a:r>
            <a:r>
              <a:rPr lang="fi-FI" sz="3200" dirty="0"/>
              <a:t> in IT Project management </a:t>
            </a:r>
            <a:r>
              <a:rPr lang="fi-FI" sz="3200" dirty="0" err="1"/>
              <a:t>course</a:t>
            </a:r>
            <a:endParaRPr lang="en-GB" sz="3200" dirty="0"/>
          </a:p>
        </p:txBody>
      </p:sp>
    </p:spTree>
    <p:extLst>
      <p:ext uri="{BB962C8B-B14F-4D97-AF65-F5344CB8AC3E}">
        <p14:creationId xmlns:p14="http://schemas.microsoft.com/office/powerpoint/2010/main" val="1105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10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decel="50000" fill="hold"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500" fill="hold"/>
                                        <p:tgtEl>
                                          <p:spTgt spid="11"/>
                                        </p:tgtEl>
                                        <p:attrNameLst>
                                          <p:attrName>ppt_x</p:attrName>
                                        </p:attrNameLst>
                                      </p:cBhvr>
                                      <p:tavLst>
                                        <p:tav tm="0">
                                          <p:val>
                                            <p:strVal val="#ppt_x"/>
                                          </p:val>
                                        </p:tav>
                                        <p:tav tm="100000">
                                          <p:val>
                                            <p:strVal val="#ppt_x"/>
                                          </p:val>
                                        </p:tav>
                                      </p:tavLst>
                                    </p:anim>
                                    <p:anim calcmode="lin" valueType="num">
                                      <p:cBhvr additive="base">
                                        <p:cTn id="16" dur="1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1" decel="50000" fill="hold" nodeType="afterEffect">
                                  <p:stCondLst>
                                    <p:cond delay="0"/>
                                  </p:stCondLst>
                                  <p:childTnLst>
                                    <p:set>
                                      <p:cBhvr>
                                        <p:cTn id="23" dur="1" fill="hold">
                                          <p:stCondLst>
                                            <p:cond delay="0"/>
                                          </p:stCondLst>
                                        </p:cTn>
                                        <p:tgtEl>
                                          <p:spTgt spid="200"/>
                                        </p:tgtEl>
                                        <p:attrNameLst>
                                          <p:attrName>style.visibility</p:attrName>
                                        </p:attrNameLst>
                                      </p:cBhvr>
                                      <p:to>
                                        <p:strVal val="visible"/>
                                      </p:to>
                                    </p:set>
                                    <p:anim calcmode="lin" valueType="num">
                                      <p:cBhvr additive="base">
                                        <p:cTn id="24" dur="500" fill="hold"/>
                                        <p:tgtEl>
                                          <p:spTgt spid="200"/>
                                        </p:tgtEl>
                                        <p:attrNameLst>
                                          <p:attrName>ppt_x</p:attrName>
                                        </p:attrNameLst>
                                      </p:cBhvr>
                                      <p:tavLst>
                                        <p:tav tm="0">
                                          <p:val>
                                            <p:strVal val="#ppt_x"/>
                                          </p:val>
                                        </p:tav>
                                        <p:tav tm="100000">
                                          <p:val>
                                            <p:strVal val="#ppt_x"/>
                                          </p:val>
                                        </p:tav>
                                      </p:tavLst>
                                    </p:anim>
                                    <p:anim calcmode="lin" valueType="num">
                                      <p:cBhvr additive="base">
                                        <p:cTn id="25" dur="500" fill="hold"/>
                                        <p:tgtEl>
                                          <p:spTgt spid="200"/>
                                        </p:tgtEl>
                                        <p:attrNameLst>
                                          <p:attrName>ppt_y</p:attrName>
                                        </p:attrNameLst>
                                      </p:cBhvr>
                                      <p:tavLst>
                                        <p:tav tm="0">
                                          <p:val>
                                            <p:strVal val="0-#ppt_h/2"/>
                                          </p:val>
                                        </p:tav>
                                        <p:tav tm="100000">
                                          <p:val>
                                            <p:strVal val="#ppt_y"/>
                                          </p:val>
                                        </p:tav>
                                      </p:tavLst>
                                    </p:anim>
                                  </p:childTnLst>
                                </p:cTn>
                              </p:par>
                              <p:par>
                                <p:cTn id="26" presetID="1" presetClass="entr" presetSubtype="0" fill="hold" nodeType="withEffect">
                                  <p:stCondLst>
                                    <p:cond delay="50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2500"/>
                            </p:stCondLst>
                            <p:childTnLst>
                              <p:par>
                                <p:cTn id="29" presetID="2" presetClass="entr" presetSubtype="1" decel="50000" fill="hold" nodeType="afterEffect">
                                  <p:stCondLst>
                                    <p:cond delay="0"/>
                                  </p:stCondLst>
                                  <p:childTnLst>
                                    <p:set>
                                      <p:cBhvr>
                                        <p:cTn id="30" dur="1" fill="hold">
                                          <p:stCondLst>
                                            <p:cond delay="0"/>
                                          </p:stCondLst>
                                        </p:cTn>
                                        <p:tgtEl>
                                          <p:spTgt spid="202"/>
                                        </p:tgtEl>
                                        <p:attrNameLst>
                                          <p:attrName>style.visibility</p:attrName>
                                        </p:attrNameLst>
                                      </p:cBhvr>
                                      <p:to>
                                        <p:strVal val="visible"/>
                                      </p:to>
                                    </p:set>
                                    <p:anim calcmode="lin" valueType="num">
                                      <p:cBhvr additive="base">
                                        <p:cTn id="31" dur="500" fill="hold"/>
                                        <p:tgtEl>
                                          <p:spTgt spid="202"/>
                                        </p:tgtEl>
                                        <p:attrNameLst>
                                          <p:attrName>ppt_x</p:attrName>
                                        </p:attrNameLst>
                                      </p:cBhvr>
                                      <p:tavLst>
                                        <p:tav tm="0">
                                          <p:val>
                                            <p:strVal val="#ppt_x"/>
                                          </p:val>
                                        </p:tav>
                                        <p:tav tm="100000">
                                          <p:val>
                                            <p:strVal val="#ppt_x"/>
                                          </p:val>
                                        </p:tav>
                                      </p:tavLst>
                                    </p:anim>
                                    <p:anim calcmode="lin" valueType="num">
                                      <p:cBhvr additive="base">
                                        <p:cTn id="32" dur="500" fill="hold"/>
                                        <p:tgtEl>
                                          <p:spTgt spid="202"/>
                                        </p:tgtEl>
                                        <p:attrNameLst>
                                          <p:attrName>ppt_y</p:attrName>
                                        </p:attrNameLst>
                                      </p:cBhvr>
                                      <p:tavLst>
                                        <p:tav tm="0">
                                          <p:val>
                                            <p:strVal val="0-#ppt_h/2"/>
                                          </p:val>
                                        </p:tav>
                                        <p:tav tm="100000">
                                          <p:val>
                                            <p:strVal val="#ppt_y"/>
                                          </p:val>
                                        </p:tav>
                                      </p:tavLst>
                                    </p:anim>
                                  </p:childTnLst>
                                </p:cTn>
                              </p:par>
                              <p:par>
                                <p:cTn id="33" presetID="1" presetClass="entr" presetSubtype="0" fill="hold" nodeType="withEffect">
                                  <p:stCondLst>
                                    <p:cond delay="500"/>
                                  </p:stCondLst>
                                  <p:childTnLst>
                                    <p:set>
                                      <p:cBhvr>
                                        <p:cTn id="34" dur="1" fill="hold">
                                          <p:stCondLst>
                                            <p:cond delay="0"/>
                                          </p:stCondLst>
                                        </p:cTn>
                                        <p:tgtEl>
                                          <p:spTgt spid="13"/>
                                        </p:tgtEl>
                                        <p:attrNameLst>
                                          <p:attrName>style.visibility</p:attrName>
                                        </p:attrNameLst>
                                      </p:cBhvr>
                                      <p:to>
                                        <p:strVal val="visible"/>
                                      </p:to>
                                    </p:set>
                                  </p:childTnLst>
                                </p:cTn>
                              </p:par>
                            </p:childTnLst>
                          </p:cTn>
                        </p:par>
                        <p:par>
                          <p:cTn id="35" fill="hold">
                            <p:stCondLst>
                              <p:cond delay="3000"/>
                            </p:stCondLst>
                            <p:childTnLst>
                              <p:par>
                                <p:cTn id="36" presetID="2" presetClass="entr" presetSubtype="1" decel="50000" fill="hold" nodeType="afterEffect">
                                  <p:stCondLst>
                                    <p:cond delay="0"/>
                                  </p:stCondLst>
                                  <p:childTnLst>
                                    <p:set>
                                      <p:cBhvr>
                                        <p:cTn id="37" dur="1" fill="hold">
                                          <p:stCondLst>
                                            <p:cond delay="0"/>
                                          </p:stCondLst>
                                        </p:cTn>
                                        <p:tgtEl>
                                          <p:spTgt spid="204"/>
                                        </p:tgtEl>
                                        <p:attrNameLst>
                                          <p:attrName>style.visibility</p:attrName>
                                        </p:attrNameLst>
                                      </p:cBhvr>
                                      <p:to>
                                        <p:strVal val="visible"/>
                                      </p:to>
                                    </p:set>
                                    <p:anim calcmode="lin" valueType="num">
                                      <p:cBhvr additive="base">
                                        <p:cTn id="38" dur="500" fill="hold"/>
                                        <p:tgtEl>
                                          <p:spTgt spid="204"/>
                                        </p:tgtEl>
                                        <p:attrNameLst>
                                          <p:attrName>ppt_x</p:attrName>
                                        </p:attrNameLst>
                                      </p:cBhvr>
                                      <p:tavLst>
                                        <p:tav tm="0">
                                          <p:val>
                                            <p:strVal val="#ppt_x"/>
                                          </p:val>
                                        </p:tav>
                                        <p:tav tm="100000">
                                          <p:val>
                                            <p:strVal val="#ppt_x"/>
                                          </p:val>
                                        </p:tav>
                                      </p:tavLst>
                                    </p:anim>
                                    <p:anim calcmode="lin" valueType="num">
                                      <p:cBhvr additive="base">
                                        <p:cTn id="39" dur="500" fill="hold"/>
                                        <p:tgtEl>
                                          <p:spTgt spid="204"/>
                                        </p:tgtEl>
                                        <p:attrNameLst>
                                          <p:attrName>ppt_y</p:attrName>
                                        </p:attrNameLst>
                                      </p:cBhvr>
                                      <p:tavLst>
                                        <p:tav tm="0">
                                          <p:val>
                                            <p:strVal val="0-#ppt_h/2"/>
                                          </p:val>
                                        </p:tav>
                                        <p:tav tm="100000">
                                          <p:val>
                                            <p:strVal val="#ppt_y"/>
                                          </p:val>
                                        </p:tav>
                                      </p:tavLst>
                                    </p:anim>
                                  </p:childTnLst>
                                </p:cTn>
                              </p:par>
                              <p:par>
                                <p:cTn id="40" presetID="1" presetClass="entr" presetSubtype="0" fill="hold" nodeType="withEffect">
                                  <p:stCondLst>
                                    <p:cond delay="500"/>
                                  </p:stCondLst>
                                  <p:childTnLst>
                                    <p:set>
                                      <p:cBhvr>
                                        <p:cTn id="41" dur="1" fill="hold">
                                          <p:stCondLst>
                                            <p:cond delay="0"/>
                                          </p:stCondLst>
                                        </p:cTn>
                                        <p:tgtEl>
                                          <p:spTgt spid="14"/>
                                        </p:tgtEl>
                                        <p:attrNameLst>
                                          <p:attrName>style.visibility</p:attrName>
                                        </p:attrNameLst>
                                      </p:cBhvr>
                                      <p:to>
                                        <p:strVal val="visible"/>
                                      </p:to>
                                    </p:set>
                                  </p:childTnLst>
                                </p:cTn>
                              </p:par>
                            </p:childTnLst>
                          </p:cTn>
                        </p:par>
                        <p:par>
                          <p:cTn id="42" fill="hold">
                            <p:stCondLst>
                              <p:cond delay="3500"/>
                            </p:stCondLst>
                            <p:childTnLst>
                              <p:par>
                                <p:cTn id="43" presetID="2" presetClass="entr" presetSubtype="1" decel="50000" fill="hold" nodeType="afterEffect">
                                  <p:stCondLst>
                                    <p:cond delay="0"/>
                                  </p:stCondLst>
                                  <p:childTnLst>
                                    <p:set>
                                      <p:cBhvr>
                                        <p:cTn id="44" dur="1" fill="hold">
                                          <p:stCondLst>
                                            <p:cond delay="0"/>
                                          </p:stCondLst>
                                        </p:cTn>
                                        <p:tgtEl>
                                          <p:spTgt spid="440"/>
                                        </p:tgtEl>
                                        <p:attrNameLst>
                                          <p:attrName>style.visibility</p:attrName>
                                        </p:attrNameLst>
                                      </p:cBhvr>
                                      <p:to>
                                        <p:strVal val="visible"/>
                                      </p:to>
                                    </p:set>
                                    <p:anim calcmode="lin" valueType="num">
                                      <p:cBhvr additive="base">
                                        <p:cTn id="45" dur="500" fill="hold"/>
                                        <p:tgtEl>
                                          <p:spTgt spid="440"/>
                                        </p:tgtEl>
                                        <p:attrNameLst>
                                          <p:attrName>ppt_x</p:attrName>
                                        </p:attrNameLst>
                                      </p:cBhvr>
                                      <p:tavLst>
                                        <p:tav tm="0">
                                          <p:val>
                                            <p:strVal val="#ppt_x"/>
                                          </p:val>
                                        </p:tav>
                                        <p:tav tm="100000">
                                          <p:val>
                                            <p:strVal val="#ppt_x"/>
                                          </p:val>
                                        </p:tav>
                                      </p:tavLst>
                                    </p:anim>
                                    <p:anim calcmode="lin" valueType="num">
                                      <p:cBhvr additive="base">
                                        <p:cTn id="46" dur="500" fill="hold"/>
                                        <p:tgtEl>
                                          <p:spTgt spid="440"/>
                                        </p:tgtEl>
                                        <p:attrNameLst>
                                          <p:attrName>ppt_y</p:attrName>
                                        </p:attrNameLst>
                                      </p:cBhvr>
                                      <p:tavLst>
                                        <p:tav tm="0">
                                          <p:val>
                                            <p:strVal val="0-#ppt_h/2"/>
                                          </p:val>
                                        </p:tav>
                                        <p:tav tm="100000">
                                          <p:val>
                                            <p:strVal val="#ppt_y"/>
                                          </p:val>
                                        </p:tav>
                                      </p:tavLst>
                                    </p:anim>
                                  </p:childTnLst>
                                </p:cTn>
                              </p:par>
                              <p:par>
                                <p:cTn id="47" presetID="1" presetClass="entr" presetSubtype="0" fill="hold" nodeType="withEffect">
                                  <p:stCondLst>
                                    <p:cond delay="500"/>
                                  </p:stCondLst>
                                  <p:childTnLst>
                                    <p:set>
                                      <p:cBhvr>
                                        <p:cTn id="48" dur="1" fill="hold">
                                          <p:stCondLst>
                                            <p:cond delay="0"/>
                                          </p:stCondLst>
                                        </p:cTn>
                                        <p:tgtEl>
                                          <p:spTgt spid="15"/>
                                        </p:tgtEl>
                                        <p:attrNameLst>
                                          <p:attrName>style.visibility</p:attrName>
                                        </p:attrNameLst>
                                      </p:cBhvr>
                                      <p:to>
                                        <p:strVal val="visible"/>
                                      </p:to>
                                    </p:set>
                                  </p:childTnLst>
                                </p:cTn>
                              </p:par>
                            </p:childTnLst>
                          </p:cTn>
                        </p:par>
                        <p:par>
                          <p:cTn id="49" fill="hold">
                            <p:stCondLst>
                              <p:cond delay="4000"/>
                            </p:stCondLst>
                            <p:childTnLst>
                              <p:par>
                                <p:cTn id="50" presetID="2" presetClass="entr" presetSubtype="1" decel="50000" fill="hold" nodeType="afterEffect">
                                  <p:stCondLst>
                                    <p:cond delay="0"/>
                                  </p:stCondLst>
                                  <p:childTnLst>
                                    <p:set>
                                      <p:cBhvr>
                                        <p:cTn id="51" dur="1" fill="hold">
                                          <p:stCondLst>
                                            <p:cond delay="0"/>
                                          </p:stCondLst>
                                        </p:cTn>
                                        <p:tgtEl>
                                          <p:spTgt spid="442"/>
                                        </p:tgtEl>
                                        <p:attrNameLst>
                                          <p:attrName>style.visibility</p:attrName>
                                        </p:attrNameLst>
                                      </p:cBhvr>
                                      <p:to>
                                        <p:strVal val="visible"/>
                                      </p:to>
                                    </p:set>
                                    <p:anim calcmode="lin" valueType="num">
                                      <p:cBhvr additive="base">
                                        <p:cTn id="52" dur="500" fill="hold"/>
                                        <p:tgtEl>
                                          <p:spTgt spid="442"/>
                                        </p:tgtEl>
                                        <p:attrNameLst>
                                          <p:attrName>ppt_x</p:attrName>
                                        </p:attrNameLst>
                                      </p:cBhvr>
                                      <p:tavLst>
                                        <p:tav tm="0">
                                          <p:val>
                                            <p:strVal val="#ppt_x"/>
                                          </p:val>
                                        </p:tav>
                                        <p:tav tm="100000">
                                          <p:val>
                                            <p:strVal val="#ppt_x"/>
                                          </p:val>
                                        </p:tav>
                                      </p:tavLst>
                                    </p:anim>
                                    <p:anim calcmode="lin" valueType="num">
                                      <p:cBhvr additive="base">
                                        <p:cTn id="53" dur="500" fill="hold"/>
                                        <p:tgtEl>
                                          <p:spTgt spid="442"/>
                                        </p:tgtEl>
                                        <p:attrNameLst>
                                          <p:attrName>ppt_y</p:attrName>
                                        </p:attrNameLst>
                                      </p:cBhvr>
                                      <p:tavLst>
                                        <p:tav tm="0">
                                          <p:val>
                                            <p:strVal val="0-#ppt_h/2"/>
                                          </p:val>
                                        </p:tav>
                                        <p:tav tm="100000">
                                          <p:val>
                                            <p:strVal val="#ppt_y"/>
                                          </p:val>
                                        </p:tav>
                                      </p:tavLst>
                                    </p:anim>
                                  </p:childTnLst>
                                </p:cTn>
                              </p:par>
                              <p:par>
                                <p:cTn id="54" presetID="1" presetClass="entr" presetSubtype="0" fill="hold" nodeType="withEffect">
                                  <p:stCondLst>
                                    <p:cond delay="500"/>
                                  </p:stCondLst>
                                  <p:childTnLst>
                                    <p:set>
                                      <p:cBhvr>
                                        <p:cTn id="55" dur="1" fill="hold">
                                          <p:stCondLst>
                                            <p:cond delay="0"/>
                                          </p:stCondLst>
                                        </p:cTn>
                                        <p:tgtEl>
                                          <p:spTgt spid="16"/>
                                        </p:tgtEl>
                                        <p:attrNameLst>
                                          <p:attrName>style.visibility</p:attrName>
                                        </p:attrNameLst>
                                      </p:cBhvr>
                                      <p:to>
                                        <p:strVal val="visible"/>
                                      </p:to>
                                    </p:set>
                                  </p:childTnLst>
                                </p:cTn>
                              </p:par>
                            </p:childTnLst>
                          </p:cTn>
                        </p:par>
                        <p:par>
                          <p:cTn id="56" fill="hold">
                            <p:stCondLst>
                              <p:cond delay="4500"/>
                            </p:stCondLst>
                            <p:childTnLst>
                              <p:par>
                                <p:cTn id="57" presetID="2" presetClass="entr" presetSubtype="1" fill="hold" nodeType="afterEffect">
                                  <p:stCondLst>
                                    <p:cond delay="0"/>
                                  </p:stCondLst>
                                  <p:childTnLst>
                                    <p:set>
                                      <p:cBhvr>
                                        <p:cTn id="58" dur="1" fill="hold">
                                          <p:stCondLst>
                                            <p:cond delay="0"/>
                                          </p:stCondLst>
                                        </p:cTn>
                                        <p:tgtEl>
                                          <p:spTgt spid="443"/>
                                        </p:tgtEl>
                                        <p:attrNameLst>
                                          <p:attrName>style.visibility</p:attrName>
                                        </p:attrNameLst>
                                      </p:cBhvr>
                                      <p:to>
                                        <p:strVal val="visible"/>
                                      </p:to>
                                    </p:set>
                                    <p:anim calcmode="lin" valueType="num">
                                      <p:cBhvr additive="base">
                                        <p:cTn id="59" dur="500" fill="hold"/>
                                        <p:tgtEl>
                                          <p:spTgt spid="443"/>
                                        </p:tgtEl>
                                        <p:attrNameLst>
                                          <p:attrName>ppt_x</p:attrName>
                                        </p:attrNameLst>
                                      </p:cBhvr>
                                      <p:tavLst>
                                        <p:tav tm="0">
                                          <p:val>
                                            <p:strVal val="#ppt_x"/>
                                          </p:val>
                                        </p:tav>
                                        <p:tav tm="100000">
                                          <p:val>
                                            <p:strVal val="#ppt_x"/>
                                          </p:val>
                                        </p:tav>
                                      </p:tavLst>
                                    </p:anim>
                                    <p:anim calcmode="lin" valueType="num">
                                      <p:cBhvr additive="base">
                                        <p:cTn id="60" dur="500" fill="hold"/>
                                        <p:tgtEl>
                                          <p:spTgt spid="443"/>
                                        </p:tgtEl>
                                        <p:attrNameLst>
                                          <p:attrName>ppt_y</p:attrName>
                                        </p:attrNameLst>
                                      </p:cBhvr>
                                      <p:tavLst>
                                        <p:tav tm="0">
                                          <p:val>
                                            <p:strVal val="0-#ppt_h/2"/>
                                          </p:val>
                                        </p:tav>
                                        <p:tav tm="100000">
                                          <p:val>
                                            <p:strVal val="#ppt_y"/>
                                          </p:val>
                                        </p:tav>
                                      </p:tavLst>
                                    </p:anim>
                                  </p:childTnLst>
                                </p:cTn>
                              </p:par>
                              <p:par>
                                <p:cTn id="61" presetID="1" presetClass="entr" presetSubtype="0" fill="hold" nodeType="withEffect">
                                  <p:stCondLst>
                                    <p:cond delay="50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5BF881F1-C04B-44BE-AEC9-2E7BECE28A6D}"/>
              </a:ext>
            </a:extLst>
          </p:cNvPr>
          <p:cNvPicPr>
            <a:picLocks noChangeAspect="1"/>
          </p:cNvPicPr>
          <p:nvPr/>
        </p:nvPicPr>
        <p:blipFill>
          <a:blip r:embed="rId3">
            <a:alphaModFix amt="10000"/>
            <a:extLst>
              <a:ext uri="{837473B0-CC2E-450A-ABE3-18F120FF3D39}">
                <a1611:picAttrSrcUrl xmlns:a1611="http://schemas.microsoft.com/office/drawing/2016/11/main" r:id="rId4"/>
              </a:ext>
            </a:extLst>
          </a:blip>
          <a:stretch>
            <a:fillRect/>
          </a:stretch>
        </p:blipFill>
        <p:spPr>
          <a:xfrm>
            <a:off x="1834243" y="4078507"/>
            <a:ext cx="4953000" cy="4467225"/>
          </a:xfrm>
          <a:prstGeom prst="rect">
            <a:avLst/>
          </a:prstGeom>
        </p:spPr>
      </p:pic>
      <p:sp>
        <p:nvSpPr>
          <p:cNvPr id="9" name="TextBox 8">
            <a:extLst>
              <a:ext uri="{FF2B5EF4-FFF2-40B4-BE49-F238E27FC236}">
                <a16:creationId xmlns:a16="http://schemas.microsoft.com/office/drawing/2014/main" id="{999B9787-29D5-4CF2-B6E6-DD9321BA550A}"/>
              </a:ext>
            </a:extLst>
          </p:cNvPr>
          <p:cNvSpPr txBox="1"/>
          <p:nvPr/>
        </p:nvSpPr>
        <p:spPr>
          <a:xfrm>
            <a:off x="525918" y="130625"/>
            <a:ext cx="8245928" cy="2015936"/>
          </a:xfrm>
          <a:prstGeom prst="rect">
            <a:avLst/>
          </a:prstGeom>
          <a:noFill/>
        </p:spPr>
        <p:txBody>
          <a:bodyPr wrap="square" rtlCol="0">
            <a:spAutoFit/>
          </a:bodyPr>
          <a:lstStyle/>
          <a:p>
            <a:r>
              <a:rPr lang="en-US" sz="2500" b="1" i="0" dirty="0">
                <a:solidFill>
                  <a:srgbClr val="0070C0"/>
                </a:solidFill>
                <a:effectLst/>
                <a:latin typeface="Arial" panose="020B0604020202020204" pitchFamily="34" charset="0"/>
              </a:rPr>
              <a:t>		My peers call me as </a:t>
            </a:r>
          </a:p>
          <a:p>
            <a:r>
              <a:rPr lang="en-US" sz="2500" b="1" i="0" dirty="0">
                <a:solidFill>
                  <a:srgbClr val="0070C0"/>
                </a:solidFill>
                <a:effectLst/>
                <a:latin typeface="Arial" panose="020B0604020202020204" pitchFamily="34" charset="0"/>
              </a:rPr>
              <a:t>	</a:t>
            </a:r>
            <a:r>
              <a:rPr lang="en-US" sz="2500" b="1" dirty="0">
                <a:solidFill>
                  <a:srgbClr val="0070C0"/>
                </a:solidFill>
                <a:latin typeface="Arial" panose="020B0604020202020204" pitchFamily="34" charset="0"/>
              </a:rPr>
              <a:t>        </a:t>
            </a:r>
            <a:r>
              <a:rPr lang="en-US" sz="2500" b="1" i="0" dirty="0">
                <a:solidFill>
                  <a:srgbClr val="FF0000"/>
                </a:solidFill>
                <a:effectLst/>
                <a:latin typeface="Arial" panose="020B0604020202020204" pitchFamily="34" charset="0"/>
              </a:rPr>
              <a:t>Encourager / Checker </a:t>
            </a:r>
          </a:p>
          <a:p>
            <a:r>
              <a:rPr lang="en-US" sz="2500" b="1" dirty="0">
                <a:solidFill>
                  <a:srgbClr val="0070C0"/>
                </a:solidFill>
                <a:latin typeface="Arial" panose="020B0604020202020204" pitchFamily="34" charset="0"/>
              </a:rPr>
              <a:t>    </a:t>
            </a:r>
            <a:r>
              <a:rPr lang="en-US" sz="2500" b="1" dirty="0">
                <a:solidFill>
                  <a:srgbClr val="00B050"/>
                </a:solidFill>
                <a:latin typeface="Arial" panose="020B0604020202020204" pitchFamily="34" charset="0"/>
              </a:rPr>
              <a:t>(</a:t>
            </a:r>
            <a:r>
              <a:rPr lang="en-US" sz="2500" b="1" i="0" dirty="0">
                <a:solidFill>
                  <a:srgbClr val="00B050"/>
                </a:solidFill>
                <a:effectLst/>
                <a:latin typeface="Arial" panose="020B0604020202020204" pitchFamily="34" charset="0"/>
              </a:rPr>
              <a:t>Talkative, Full of good ideas &amp; solutions, Happy)</a:t>
            </a:r>
          </a:p>
          <a:p>
            <a:r>
              <a:rPr lang="en-US" sz="2500" b="1" dirty="0">
                <a:solidFill>
                  <a:srgbClr val="C00000"/>
                </a:solidFill>
                <a:latin typeface="Arial" panose="020B0604020202020204" pitchFamily="34" charset="0"/>
              </a:rPr>
              <a:t> 		Received about 5 responses</a:t>
            </a:r>
          </a:p>
          <a:p>
            <a:r>
              <a:rPr lang="en-US" sz="2500" b="1" dirty="0">
                <a:solidFill>
                  <a:srgbClr val="C00000"/>
                </a:solidFill>
                <a:latin typeface="Arial" panose="020B0604020202020204" pitchFamily="34" charset="0"/>
              </a:rPr>
              <a:t>	Most of positive and a bit negative feedback</a:t>
            </a:r>
            <a:endParaRPr lang="en-GB" sz="2500" dirty="0">
              <a:solidFill>
                <a:srgbClr val="C00000"/>
              </a:solidFill>
            </a:endParaRPr>
          </a:p>
        </p:txBody>
      </p:sp>
      <p:sp>
        <p:nvSpPr>
          <p:cNvPr id="21" name="TextBox 20">
            <a:extLst>
              <a:ext uri="{FF2B5EF4-FFF2-40B4-BE49-F238E27FC236}">
                <a16:creationId xmlns:a16="http://schemas.microsoft.com/office/drawing/2014/main" id="{B72D96BD-19BA-4E9F-9415-F8642CFC1D03}"/>
              </a:ext>
            </a:extLst>
          </p:cNvPr>
          <p:cNvSpPr txBox="1"/>
          <p:nvPr/>
        </p:nvSpPr>
        <p:spPr>
          <a:xfrm>
            <a:off x="244929" y="2824848"/>
            <a:ext cx="8797017" cy="861774"/>
          </a:xfrm>
          <a:prstGeom prst="rect">
            <a:avLst/>
          </a:prstGeom>
          <a:noFill/>
        </p:spPr>
        <p:txBody>
          <a:bodyPr wrap="square" rtlCol="0">
            <a:spAutoFit/>
          </a:bodyPr>
          <a:lstStyle/>
          <a:p>
            <a:r>
              <a:rPr lang="en-US" sz="2500" b="1" dirty="0"/>
              <a:t>Can you tell me what kind of impression I have delivered to you as a team member?</a:t>
            </a:r>
            <a:endParaRPr lang="en-GB" sz="2500" b="1" dirty="0"/>
          </a:p>
        </p:txBody>
      </p:sp>
      <p:sp>
        <p:nvSpPr>
          <p:cNvPr id="25" name="TextBox 24">
            <a:extLst>
              <a:ext uri="{FF2B5EF4-FFF2-40B4-BE49-F238E27FC236}">
                <a16:creationId xmlns:a16="http://schemas.microsoft.com/office/drawing/2014/main" id="{776AA784-20E9-4BEE-80B5-79410064AE03}"/>
              </a:ext>
            </a:extLst>
          </p:cNvPr>
          <p:cNvSpPr txBox="1"/>
          <p:nvPr/>
        </p:nvSpPr>
        <p:spPr>
          <a:xfrm>
            <a:off x="244929" y="3722923"/>
            <a:ext cx="8131628" cy="2400657"/>
          </a:xfrm>
          <a:prstGeom prst="rect">
            <a:avLst/>
          </a:prstGeom>
          <a:noFill/>
        </p:spPr>
        <p:txBody>
          <a:bodyPr wrap="square" rtlCol="0">
            <a:spAutoFit/>
          </a:bodyPr>
          <a:lstStyle/>
          <a:p>
            <a:pPr marL="342900" indent="-342900">
              <a:buFont typeface="Arial" panose="020B0604020202020204" pitchFamily="34" charset="0"/>
              <a:buChar char="•"/>
            </a:pPr>
            <a:r>
              <a:rPr lang="en-US" sz="2500" dirty="0">
                <a:solidFill>
                  <a:schemeClr val="accent1">
                    <a:lumMod val="50000"/>
                  </a:schemeClr>
                </a:solidFill>
              </a:rPr>
              <a:t>Active participant in the group.</a:t>
            </a:r>
          </a:p>
          <a:p>
            <a:pPr marL="342900" indent="-342900">
              <a:buFont typeface="Arial" panose="020B0604020202020204" pitchFamily="34" charset="0"/>
              <a:buChar char="•"/>
            </a:pPr>
            <a:r>
              <a:rPr lang="en-US" sz="2500" dirty="0">
                <a:solidFill>
                  <a:srgbClr val="C00000"/>
                </a:solidFill>
              </a:rPr>
              <a:t>Talkative, happy, keeps promises, good team player</a:t>
            </a:r>
          </a:p>
          <a:p>
            <a:pPr marL="342900" indent="-342900">
              <a:buFont typeface="Arial" panose="020B0604020202020204" pitchFamily="34" charset="0"/>
              <a:buChar char="•"/>
            </a:pPr>
            <a:r>
              <a:rPr lang="en-US" sz="2500" dirty="0">
                <a:solidFill>
                  <a:srgbClr val="00B050"/>
                </a:solidFill>
              </a:rPr>
              <a:t>Positive impression as an accurate, well understanding team member!</a:t>
            </a:r>
          </a:p>
          <a:p>
            <a:pPr marL="342900" indent="-342900">
              <a:buFont typeface="Arial" panose="020B0604020202020204" pitchFamily="34" charset="0"/>
              <a:buChar char="•"/>
            </a:pPr>
            <a:r>
              <a:rPr lang="en-US" sz="2500" dirty="0">
                <a:solidFill>
                  <a:srgbClr val="00B0F0"/>
                </a:solidFill>
              </a:rPr>
              <a:t>An excellent team member with your positive attitude</a:t>
            </a:r>
            <a:endParaRPr lang="en-GB" sz="2500" dirty="0">
              <a:solidFill>
                <a:srgbClr val="00B0F0"/>
              </a:solidFill>
            </a:endParaRPr>
          </a:p>
          <a:p>
            <a:pPr marL="342900" indent="-342900">
              <a:buFont typeface="Arial" panose="020B0604020202020204" pitchFamily="34" charset="0"/>
              <a:buChar char="•"/>
            </a:pPr>
            <a:r>
              <a:rPr lang="en-US" sz="2500" dirty="0">
                <a:solidFill>
                  <a:srgbClr val="FF0000"/>
                </a:solidFill>
              </a:rPr>
              <a:t>Does not utilize your expertise fully</a:t>
            </a:r>
            <a:endParaRPr lang="en-GB" sz="2500" dirty="0">
              <a:solidFill>
                <a:srgbClr val="FF0000"/>
              </a:solidFill>
            </a:endParaRPr>
          </a:p>
        </p:txBody>
      </p:sp>
      <p:sp>
        <p:nvSpPr>
          <p:cNvPr id="26" name="TextBox 25">
            <a:extLst>
              <a:ext uri="{FF2B5EF4-FFF2-40B4-BE49-F238E27FC236}">
                <a16:creationId xmlns:a16="http://schemas.microsoft.com/office/drawing/2014/main" id="{3DBDE905-FF2D-4C4C-B61F-945C3D0EFD25}"/>
              </a:ext>
            </a:extLst>
          </p:cNvPr>
          <p:cNvSpPr txBox="1"/>
          <p:nvPr/>
        </p:nvSpPr>
        <p:spPr>
          <a:xfrm>
            <a:off x="444273" y="7053039"/>
            <a:ext cx="7932284" cy="1138773"/>
          </a:xfrm>
          <a:prstGeom prst="rect">
            <a:avLst/>
          </a:prstGeom>
          <a:noFill/>
        </p:spPr>
        <p:txBody>
          <a:bodyPr wrap="square" rtlCol="0">
            <a:spAutoFit/>
          </a:bodyPr>
          <a:lstStyle/>
          <a:p>
            <a:r>
              <a:rPr lang="en-US" dirty="0"/>
              <a:t> </a:t>
            </a:r>
          </a:p>
          <a:p>
            <a:r>
              <a:rPr lang="en-US" sz="2500" b="1" dirty="0"/>
              <a:t>Can you explain details what I did to leave you with that impression of me?</a:t>
            </a:r>
            <a:endParaRPr lang="en-GB" sz="2500" b="1" dirty="0"/>
          </a:p>
        </p:txBody>
      </p:sp>
      <p:sp>
        <p:nvSpPr>
          <p:cNvPr id="28" name="TextBox 27">
            <a:extLst>
              <a:ext uri="{FF2B5EF4-FFF2-40B4-BE49-F238E27FC236}">
                <a16:creationId xmlns:a16="http://schemas.microsoft.com/office/drawing/2014/main" id="{00C2481C-F8BF-46C8-AC34-8AEA98256160}"/>
              </a:ext>
            </a:extLst>
          </p:cNvPr>
          <p:cNvSpPr txBox="1"/>
          <p:nvPr/>
        </p:nvSpPr>
        <p:spPr>
          <a:xfrm>
            <a:off x="397329" y="8284046"/>
            <a:ext cx="8131628" cy="3939540"/>
          </a:xfrm>
          <a:prstGeom prst="rect">
            <a:avLst/>
          </a:prstGeom>
          <a:noFill/>
        </p:spPr>
        <p:txBody>
          <a:bodyPr wrap="square" rtlCol="0">
            <a:spAutoFit/>
          </a:bodyPr>
          <a:lstStyle/>
          <a:p>
            <a:pPr marL="342900" indent="-342900">
              <a:buFont typeface="Arial" panose="020B0604020202020204" pitchFamily="34" charset="0"/>
              <a:buChar char="•"/>
            </a:pPr>
            <a:r>
              <a:rPr lang="en-US" sz="2500" dirty="0">
                <a:solidFill>
                  <a:schemeClr val="accent1">
                    <a:lumMod val="50000"/>
                  </a:schemeClr>
                </a:solidFill>
              </a:rPr>
              <a:t>Krishna is good with little details as well, he has an eagle eye</a:t>
            </a:r>
          </a:p>
          <a:p>
            <a:pPr marL="342900" indent="-342900">
              <a:buFont typeface="Arial" panose="020B0604020202020204" pitchFamily="34" charset="0"/>
              <a:buChar char="•"/>
            </a:pPr>
            <a:r>
              <a:rPr lang="en-US" sz="2500" dirty="0">
                <a:solidFill>
                  <a:srgbClr val="C00000"/>
                </a:solidFill>
              </a:rPr>
              <a:t>I felt that your ideas were good, and you worked hard to achieve the excellent result.</a:t>
            </a:r>
          </a:p>
          <a:p>
            <a:pPr marL="342900" indent="-342900">
              <a:buFont typeface="Arial" panose="020B0604020202020204" pitchFamily="34" charset="0"/>
              <a:buChar char="•"/>
            </a:pPr>
            <a:r>
              <a:rPr lang="en-US" sz="2500" dirty="0">
                <a:solidFill>
                  <a:srgbClr val="00B050"/>
                </a:solidFill>
              </a:rPr>
              <a:t>Shared his views and wanted to participate to the given tasks.</a:t>
            </a:r>
          </a:p>
          <a:p>
            <a:pPr marL="342900" indent="-342900">
              <a:buFont typeface="Arial" panose="020B0604020202020204" pitchFamily="34" charset="0"/>
              <a:buChar char="•"/>
            </a:pPr>
            <a:r>
              <a:rPr lang="en-US" sz="2500" dirty="0">
                <a:solidFill>
                  <a:srgbClr val="00B0F0"/>
                </a:solidFill>
              </a:rPr>
              <a:t>Krishna is a very easy-going person who enjoys teamwork and contributes effectively at any stage</a:t>
            </a:r>
          </a:p>
          <a:p>
            <a:pPr marL="342900" indent="-342900">
              <a:buFont typeface="Arial" panose="020B0604020202020204" pitchFamily="34" charset="0"/>
              <a:buChar char="•"/>
            </a:pPr>
            <a:r>
              <a:rPr lang="en-US" sz="2500" dirty="0">
                <a:solidFill>
                  <a:srgbClr val="FF0000"/>
                </a:solidFill>
              </a:rPr>
              <a:t>I had more expectations from you, but I did not see those fully in our teamwork. </a:t>
            </a:r>
            <a:endParaRPr lang="en-GB" sz="2500" dirty="0">
              <a:solidFill>
                <a:srgbClr val="FF0000"/>
              </a:solidFill>
            </a:endParaRPr>
          </a:p>
        </p:txBody>
      </p:sp>
      <p:sp>
        <p:nvSpPr>
          <p:cNvPr id="27" name="TextBox 26">
            <a:extLst>
              <a:ext uri="{FF2B5EF4-FFF2-40B4-BE49-F238E27FC236}">
                <a16:creationId xmlns:a16="http://schemas.microsoft.com/office/drawing/2014/main" id="{58174CF3-F291-41E3-95C1-41F611D2CBC7}"/>
              </a:ext>
            </a:extLst>
          </p:cNvPr>
          <p:cNvSpPr txBox="1"/>
          <p:nvPr/>
        </p:nvSpPr>
        <p:spPr>
          <a:xfrm>
            <a:off x="2857500" y="2286003"/>
            <a:ext cx="3037114" cy="584775"/>
          </a:xfrm>
          <a:prstGeom prst="rect">
            <a:avLst/>
          </a:prstGeom>
          <a:noFill/>
        </p:spPr>
        <p:txBody>
          <a:bodyPr wrap="square" rtlCol="0">
            <a:spAutoFit/>
          </a:bodyPr>
          <a:lstStyle/>
          <a:p>
            <a:r>
              <a:rPr lang="en-GB" sz="3200" b="1" dirty="0">
                <a:solidFill>
                  <a:schemeClr val="accent4">
                    <a:lumMod val="50000"/>
                  </a:schemeClr>
                </a:solidFill>
              </a:rPr>
              <a:t>Impression</a:t>
            </a:r>
          </a:p>
        </p:txBody>
      </p:sp>
      <p:sp>
        <p:nvSpPr>
          <p:cNvPr id="36" name="TextBox 35">
            <a:extLst>
              <a:ext uri="{FF2B5EF4-FFF2-40B4-BE49-F238E27FC236}">
                <a16:creationId xmlns:a16="http://schemas.microsoft.com/office/drawing/2014/main" id="{4620FC49-5C17-4413-91A1-DC9626A0B972}"/>
              </a:ext>
            </a:extLst>
          </p:cNvPr>
          <p:cNvSpPr txBox="1"/>
          <p:nvPr/>
        </p:nvSpPr>
        <p:spPr>
          <a:xfrm>
            <a:off x="1834243" y="6749141"/>
            <a:ext cx="4468586" cy="584775"/>
          </a:xfrm>
          <a:prstGeom prst="rect">
            <a:avLst/>
          </a:prstGeom>
          <a:noFill/>
        </p:spPr>
        <p:txBody>
          <a:bodyPr wrap="square" rtlCol="0">
            <a:spAutoFit/>
          </a:bodyPr>
          <a:lstStyle/>
          <a:p>
            <a:r>
              <a:rPr lang="en-GB" sz="3200" b="1" dirty="0">
                <a:solidFill>
                  <a:schemeClr val="accent4">
                    <a:lumMod val="50000"/>
                  </a:schemeClr>
                </a:solidFill>
              </a:rPr>
              <a:t>Reason for Impression</a:t>
            </a:r>
          </a:p>
        </p:txBody>
      </p:sp>
    </p:spTree>
    <p:extLst>
      <p:ext uri="{BB962C8B-B14F-4D97-AF65-F5344CB8AC3E}">
        <p14:creationId xmlns:p14="http://schemas.microsoft.com/office/powerpoint/2010/main" val="248868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2500"/>
                            </p:stCondLst>
                            <p:childTnLst>
                              <p:par>
                                <p:cTn id="16" presetID="2" presetClass="entr" presetSubtype="4"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3500"/>
                            </p:stCondLst>
                            <p:childTnLst>
                              <p:par>
                                <p:cTn id="28" presetID="2" presetClass="entr" presetSubtype="4"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ppt_x"/>
                                          </p:val>
                                        </p:tav>
                                        <p:tav tm="100000">
                                          <p:val>
                                            <p:strVal val="#ppt_x"/>
                                          </p:val>
                                        </p:tav>
                                      </p:tavLst>
                                    </p:anim>
                                    <p:anim calcmode="lin" valueType="num">
                                      <p:cBhvr additive="base">
                                        <p:cTn id="3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5" grpId="0"/>
      <p:bldP spid="26" grpId="0"/>
      <p:bldP spid="28" grpId="0"/>
      <p:bldP spid="27"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5BF881F1-C04B-44BE-AEC9-2E7BECE28A6D}"/>
              </a:ext>
            </a:extLst>
          </p:cNvPr>
          <p:cNvPicPr>
            <a:picLocks noChangeAspect="1"/>
          </p:cNvPicPr>
          <p:nvPr/>
        </p:nvPicPr>
        <p:blipFill>
          <a:blip r:embed="rId3">
            <a:alphaModFix amt="10000"/>
            <a:extLst>
              <a:ext uri="{837473B0-CC2E-450A-ABE3-18F120FF3D39}">
                <a1611:picAttrSrcUrl xmlns:a1611="http://schemas.microsoft.com/office/drawing/2016/11/main" r:id="rId4"/>
              </a:ext>
            </a:extLst>
          </a:blip>
          <a:stretch>
            <a:fillRect/>
          </a:stretch>
        </p:blipFill>
        <p:spPr>
          <a:xfrm>
            <a:off x="1834243" y="4225468"/>
            <a:ext cx="4953000" cy="4467225"/>
          </a:xfrm>
          <a:prstGeom prst="rect">
            <a:avLst/>
          </a:prstGeom>
        </p:spPr>
      </p:pic>
      <p:sp>
        <p:nvSpPr>
          <p:cNvPr id="10" name="TextBox 9">
            <a:extLst>
              <a:ext uri="{FF2B5EF4-FFF2-40B4-BE49-F238E27FC236}">
                <a16:creationId xmlns:a16="http://schemas.microsoft.com/office/drawing/2014/main" id="{74681902-EE4A-461D-A734-BD16D2631352}"/>
              </a:ext>
            </a:extLst>
          </p:cNvPr>
          <p:cNvSpPr txBox="1"/>
          <p:nvPr/>
        </p:nvSpPr>
        <p:spPr>
          <a:xfrm>
            <a:off x="244929" y="963378"/>
            <a:ext cx="8797017" cy="477054"/>
          </a:xfrm>
          <a:prstGeom prst="rect">
            <a:avLst/>
          </a:prstGeom>
          <a:noFill/>
        </p:spPr>
        <p:txBody>
          <a:bodyPr wrap="square" rtlCol="0">
            <a:spAutoFit/>
          </a:bodyPr>
          <a:lstStyle/>
          <a:p>
            <a:r>
              <a:rPr lang="en-US" sz="2500" b="1" dirty="0"/>
              <a:t>What did I do that you feel was less effective?</a:t>
            </a:r>
            <a:endParaRPr lang="en-GB" sz="2500" b="1" dirty="0"/>
          </a:p>
        </p:txBody>
      </p:sp>
      <p:sp>
        <p:nvSpPr>
          <p:cNvPr id="11" name="TextBox 10">
            <a:extLst>
              <a:ext uri="{FF2B5EF4-FFF2-40B4-BE49-F238E27FC236}">
                <a16:creationId xmlns:a16="http://schemas.microsoft.com/office/drawing/2014/main" id="{2FEFAFD5-B6E8-44D1-8B70-FEEC6727CB37}"/>
              </a:ext>
            </a:extLst>
          </p:cNvPr>
          <p:cNvSpPr txBox="1"/>
          <p:nvPr/>
        </p:nvSpPr>
        <p:spPr>
          <a:xfrm>
            <a:off x="244929" y="1665505"/>
            <a:ext cx="8131628" cy="3554819"/>
          </a:xfrm>
          <a:prstGeom prst="rect">
            <a:avLst/>
          </a:prstGeom>
          <a:noFill/>
        </p:spPr>
        <p:txBody>
          <a:bodyPr wrap="square" rtlCol="0">
            <a:spAutoFit/>
          </a:bodyPr>
          <a:lstStyle/>
          <a:p>
            <a:pPr marL="342900" indent="-342900">
              <a:buFont typeface="Arial" panose="020B0604020202020204" pitchFamily="34" charset="0"/>
              <a:buChar char="•"/>
            </a:pPr>
            <a:r>
              <a:rPr lang="en-US" sz="2500" dirty="0">
                <a:solidFill>
                  <a:schemeClr val="accent1">
                    <a:lumMod val="50000"/>
                  </a:schemeClr>
                </a:solidFill>
              </a:rPr>
              <a:t>I never felt that you're less effective, you have contributed your part.</a:t>
            </a:r>
          </a:p>
          <a:p>
            <a:pPr marL="342900" indent="-342900">
              <a:buFont typeface="Arial" panose="020B0604020202020204" pitchFamily="34" charset="0"/>
              <a:buChar char="•"/>
            </a:pPr>
            <a:r>
              <a:rPr lang="en-US" sz="2500" dirty="0">
                <a:solidFill>
                  <a:srgbClr val="C00000"/>
                </a:solidFill>
              </a:rPr>
              <a:t>Krishna likes to ask questions and good ones that awake the team and keep them motivated and ongoing.</a:t>
            </a:r>
          </a:p>
          <a:p>
            <a:pPr marL="342900" indent="-342900">
              <a:buFont typeface="Arial" panose="020B0604020202020204" pitchFamily="34" charset="0"/>
              <a:buChar char="•"/>
            </a:pPr>
            <a:r>
              <a:rPr lang="en-US" sz="2500" dirty="0">
                <a:solidFill>
                  <a:srgbClr val="00B050"/>
                </a:solidFill>
              </a:rPr>
              <a:t>Split it to all of us and then do the implementation</a:t>
            </a:r>
          </a:p>
          <a:p>
            <a:pPr marL="342900" indent="-342900">
              <a:buFont typeface="Arial" panose="020B0604020202020204" pitchFamily="34" charset="0"/>
              <a:buChar char="•"/>
            </a:pPr>
            <a:r>
              <a:rPr lang="en-US" sz="2500" dirty="0">
                <a:solidFill>
                  <a:srgbClr val="00B0F0"/>
                </a:solidFill>
              </a:rPr>
              <a:t>A common view might not have been formed yet before the actual execution started</a:t>
            </a:r>
          </a:p>
          <a:p>
            <a:pPr marL="342900" indent="-342900">
              <a:buFont typeface="Arial" panose="020B0604020202020204" pitchFamily="34" charset="0"/>
              <a:buChar char="•"/>
            </a:pPr>
            <a:r>
              <a:rPr lang="en-US" sz="2500" dirty="0">
                <a:solidFill>
                  <a:srgbClr val="FF0000"/>
                </a:solidFill>
              </a:rPr>
              <a:t>There was some hesitation in accepting the changes needed for our project scope</a:t>
            </a:r>
            <a:endParaRPr lang="en-GB" sz="2500" dirty="0">
              <a:solidFill>
                <a:srgbClr val="FF0000"/>
              </a:solidFill>
            </a:endParaRPr>
          </a:p>
        </p:txBody>
      </p:sp>
      <p:sp>
        <p:nvSpPr>
          <p:cNvPr id="12" name="TextBox 11">
            <a:extLst>
              <a:ext uri="{FF2B5EF4-FFF2-40B4-BE49-F238E27FC236}">
                <a16:creationId xmlns:a16="http://schemas.microsoft.com/office/drawing/2014/main" id="{5033ED6A-2155-440E-AC02-02BB8DD4328C}"/>
              </a:ext>
            </a:extLst>
          </p:cNvPr>
          <p:cNvSpPr txBox="1"/>
          <p:nvPr/>
        </p:nvSpPr>
        <p:spPr>
          <a:xfrm>
            <a:off x="444273" y="7657202"/>
            <a:ext cx="7932284" cy="1138773"/>
          </a:xfrm>
          <a:prstGeom prst="rect">
            <a:avLst/>
          </a:prstGeom>
          <a:noFill/>
        </p:spPr>
        <p:txBody>
          <a:bodyPr wrap="square" rtlCol="0">
            <a:spAutoFit/>
          </a:bodyPr>
          <a:lstStyle/>
          <a:p>
            <a:r>
              <a:rPr lang="en-US" dirty="0"/>
              <a:t> </a:t>
            </a:r>
          </a:p>
          <a:p>
            <a:r>
              <a:rPr lang="en-US" sz="2500" b="1" dirty="0"/>
              <a:t>How do you feel that I could best develop my behavior in this area?</a:t>
            </a:r>
            <a:endParaRPr lang="en-GB" sz="2500" b="1" dirty="0"/>
          </a:p>
        </p:txBody>
      </p:sp>
      <p:sp>
        <p:nvSpPr>
          <p:cNvPr id="13" name="TextBox 12">
            <a:extLst>
              <a:ext uri="{FF2B5EF4-FFF2-40B4-BE49-F238E27FC236}">
                <a16:creationId xmlns:a16="http://schemas.microsoft.com/office/drawing/2014/main" id="{D5F6B792-3255-41FA-BA92-F23F220D738F}"/>
              </a:ext>
            </a:extLst>
          </p:cNvPr>
          <p:cNvSpPr txBox="1"/>
          <p:nvPr/>
        </p:nvSpPr>
        <p:spPr>
          <a:xfrm>
            <a:off x="397329" y="8904538"/>
            <a:ext cx="8131628" cy="3170099"/>
          </a:xfrm>
          <a:prstGeom prst="rect">
            <a:avLst/>
          </a:prstGeom>
          <a:noFill/>
        </p:spPr>
        <p:txBody>
          <a:bodyPr wrap="square" rtlCol="0">
            <a:spAutoFit/>
          </a:bodyPr>
          <a:lstStyle/>
          <a:p>
            <a:pPr marL="342900" indent="-342900">
              <a:buFont typeface="Arial" panose="020B0604020202020204" pitchFamily="34" charset="0"/>
              <a:buChar char="•"/>
            </a:pPr>
            <a:r>
              <a:rPr lang="en-US" sz="2500" dirty="0">
                <a:solidFill>
                  <a:schemeClr val="accent1">
                    <a:lumMod val="50000"/>
                  </a:schemeClr>
                </a:solidFill>
              </a:rPr>
              <a:t>I worked with many professionals, and I do believe strongly Krishna is one of the tops I have met.</a:t>
            </a:r>
          </a:p>
          <a:p>
            <a:pPr marL="342900" indent="-342900">
              <a:buFont typeface="Arial" panose="020B0604020202020204" pitchFamily="34" charset="0"/>
              <a:buChar char="•"/>
            </a:pPr>
            <a:r>
              <a:rPr lang="en-US" sz="2500" dirty="0">
                <a:solidFill>
                  <a:srgbClr val="C00000"/>
                </a:solidFill>
              </a:rPr>
              <a:t>It has been very pleasure to work with you. You share your ideas and listen to others also</a:t>
            </a:r>
          </a:p>
          <a:p>
            <a:pPr marL="342900" indent="-342900">
              <a:buFont typeface="Arial" panose="020B0604020202020204" pitchFamily="34" charset="0"/>
              <a:buChar char="•"/>
            </a:pPr>
            <a:r>
              <a:rPr lang="en-US" sz="2500" dirty="0">
                <a:solidFill>
                  <a:srgbClr val="00B050"/>
                </a:solidFill>
              </a:rPr>
              <a:t>Bring your overall experience to define the solution/output.</a:t>
            </a:r>
          </a:p>
          <a:p>
            <a:pPr marL="342900" indent="-342900">
              <a:buFont typeface="Arial" panose="020B0604020202020204" pitchFamily="34" charset="0"/>
              <a:buChar char="•"/>
            </a:pPr>
            <a:r>
              <a:rPr lang="en-US" sz="2500" dirty="0">
                <a:solidFill>
                  <a:srgbClr val="00B0F0"/>
                </a:solidFill>
              </a:rPr>
              <a:t>Seek for a wider consensus among the group</a:t>
            </a:r>
          </a:p>
          <a:p>
            <a:pPr marL="342900" indent="-342900">
              <a:buFont typeface="Arial" panose="020B0604020202020204" pitchFamily="34" charset="0"/>
              <a:buChar char="•"/>
            </a:pPr>
            <a:r>
              <a:rPr lang="en-US" sz="2500" dirty="0">
                <a:solidFill>
                  <a:srgbClr val="FF0000"/>
                </a:solidFill>
              </a:rPr>
              <a:t>look at bigger solution &amp; bring your experience together</a:t>
            </a:r>
            <a:endParaRPr lang="en-GB" sz="2500" dirty="0">
              <a:solidFill>
                <a:srgbClr val="FF0000"/>
              </a:solidFill>
            </a:endParaRPr>
          </a:p>
        </p:txBody>
      </p:sp>
      <p:sp>
        <p:nvSpPr>
          <p:cNvPr id="14" name="TextBox 13">
            <a:extLst>
              <a:ext uri="{FF2B5EF4-FFF2-40B4-BE49-F238E27FC236}">
                <a16:creationId xmlns:a16="http://schemas.microsoft.com/office/drawing/2014/main" id="{3AA6FB7E-8ADA-4739-A4BE-CF49689875BB}"/>
              </a:ext>
            </a:extLst>
          </p:cNvPr>
          <p:cNvSpPr txBox="1"/>
          <p:nvPr/>
        </p:nvSpPr>
        <p:spPr>
          <a:xfrm>
            <a:off x="2857500" y="359214"/>
            <a:ext cx="3037114" cy="584775"/>
          </a:xfrm>
          <a:prstGeom prst="rect">
            <a:avLst/>
          </a:prstGeom>
          <a:noFill/>
        </p:spPr>
        <p:txBody>
          <a:bodyPr wrap="square" rtlCol="0">
            <a:spAutoFit/>
          </a:bodyPr>
          <a:lstStyle/>
          <a:p>
            <a:r>
              <a:rPr lang="en-GB" sz="3200" b="1" dirty="0">
                <a:solidFill>
                  <a:schemeClr val="accent4">
                    <a:lumMod val="50000"/>
                  </a:schemeClr>
                </a:solidFill>
              </a:rPr>
              <a:t>Observation</a:t>
            </a:r>
          </a:p>
        </p:txBody>
      </p:sp>
      <p:sp>
        <p:nvSpPr>
          <p:cNvPr id="15" name="TextBox 14">
            <a:extLst>
              <a:ext uri="{FF2B5EF4-FFF2-40B4-BE49-F238E27FC236}">
                <a16:creationId xmlns:a16="http://schemas.microsoft.com/office/drawing/2014/main" id="{2A1849C3-43CE-4FFE-A74F-1574ACEFC25C}"/>
              </a:ext>
            </a:extLst>
          </p:cNvPr>
          <p:cNvSpPr txBox="1"/>
          <p:nvPr/>
        </p:nvSpPr>
        <p:spPr>
          <a:xfrm>
            <a:off x="3009900" y="7059401"/>
            <a:ext cx="3037114" cy="584775"/>
          </a:xfrm>
          <a:prstGeom prst="rect">
            <a:avLst/>
          </a:prstGeom>
          <a:noFill/>
        </p:spPr>
        <p:txBody>
          <a:bodyPr wrap="square" rtlCol="0">
            <a:spAutoFit/>
          </a:bodyPr>
          <a:lstStyle/>
          <a:p>
            <a:r>
              <a:rPr lang="en-GB" sz="3200" b="1" dirty="0">
                <a:solidFill>
                  <a:schemeClr val="accent4">
                    <a:lumMod val="50000"/>
                  </a:schemeClr>
                </a:solidFill>
              </a:rPr>
              <a:t>Suggestions</a:t>
            </a:r>
          </a:p>
        </p:txBody>
      </p:sp>
    </p:spTree>
    <p:extLst>
      <p:ext uri="{BB962C8B-B14F-4D97-AF65-F5344CB8AC3E}">
        <p14:creationId xmlns:p14="http://schemas.microsoft.com/office/powerpoint/2010/main" val="179329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5BF881F1-C04B-44BE-AEC9-2E7BECE28A6D}"/>
              </a:ext>
            </a:extLst>
          </p:cNvPr>
          <p:cNvPicPr>
            <a:picLocks noChangeAspect="1"/>
          </p:cNvPicPr>
          <p:nvPr/>
        </p:nvPicPr>
        <p:blipFill>
          <a:blip r:embed="rId3">
            <a:alphaModFix amt="10000"/>
            <a:extLst>
              <a:ext uri="{837473B0-CC2E-450A-ABE3-18F120FF3D39}">
                <a1611:picAttrSrcUrl xmlns:a1611="http://schemas.microsoft.com/office/drawing/2016/11/main" r:id="rId4"/>
              </a:ext>
            </a:extLst>
          </a:blip>
          <a:stretch>
            <a:fillRect/>
          </a:stretch>
        </p:blipFill>
        <p:spPr>
          <a:xfrm>
            <a:off x="1834243" y="4225468"/>
            <a:ext cx="4953000" cy="4467225"/>
          </a:xfrm>
          <a:prstGeom prst="rect">
            <a:avLst/>
          </a:prstGeom>
        </p:spPr>
      </p:pic>
      <p:sp>
        <p:nvSpPr>
          <p:cNvPr id="10" name="TextBox 9">
            <a:extLst>
              <a:ext uri="{FF2B5EF4-FFF2-40B4-BE49-F238E27FC236}">
                <a16:creationId xmlns:a16="http://schemas.microsoft.com/office/drawing/2014/main" id="{74681902-EE4A-461D-A734-BD16D2631352}"/>
              </a:ext>
            </a:extLst>
          </p:cNvPr>
          <p:cNvSpPr txBox="1"/>
          <p:nvPr/>
        </p:nvSpPr>
        <p:spPr>
          <a:xfrm>
            <a:off x="244929" y="963378"/>
            <a:ext cx="8797017" cy="861774"/>
          </a:xfrm>
          <a:prstGeom prst="rect">
            <a:avLst/>
          </a:prstGeom>
          <a:noFill/>
        </p:spPr>
        <p:txBody>
          <a:bodyPr wrap="square" rtlCol="0">
            <a:spAutoFit/>
          </a:bodyPr>
          <a:lstStyle/>
          <a:p>
            <a:r>
              <a:rPr lang="en-US" sz="2500" b="1" dirty="0"/>
              <a:t>I can strongly say that overall, I received a very good and positive feedback</a:t>
            </a:r>
            <a:endParaRPr lang="en-GB" sz="2500" b="1" dirty="0"/>
          </a:p>
        </p:txBody>
      </p:sp>
      <p:sp>
        <p:nvSpPr>
          <p:cNvPr id="11" name="TextBox 10">
            <a:extLst>
              <a:ext uri="{FF2B5EF4-FFF2-40B4-BE49-F238E27FC236}">
                <a16:creationId xmlns:a16="http://schemas.microsoft.com/office/drawing/2014/main" id="{2FEFAFD5-B6E8-44D1-8B70-FEEC6727CB37}"/>
              </a:ext>
            </a:extLst>
          </p:cNvPr>
          <p:cNvSpPr txBox="1"/>
          <p:nvPr/>
        </p:nvSpPr>
        <p:spPr>
          <a:xfrm>
            <a:off x="244929" y="2087615"/>
            <a:ext cx="8131628" cy="2400657"/>
          </a:xfrm>
          <a:prstGeom prst="rect">
            <a:avLst/>
          </a:prstGeom>
          <a:noFill/>
        </p:spPr>
        <p:txBody>
          <a:bodyPr wrap="square" rtlCol="0">
            <a:spAutoFit/>
          </a:bodyPr>
          <a:lstStyle/>
          <a:p>
            <a:pPr marL="342900" indent="-342900">
              <a:buFont typeface="Arial" panose="020B0604020202020204" pitchFamily="34" charset="0"/>
              <a:buChar char="•"/>
            </a:pPr>
            <a:r>
              <a:rPr lang="en-US" sz="2500" dirty="0">
                <a:solidFill>
                  <a:schemeClr val="accent1">
                    <a:lumMod val="50000"/>
                  </a:schemeClr>
                </a:solidFill>
              </a:rPr>
              <a:t>you were so helpful in finding usefulness in some of my overly complicated ideas in our Prima team assignment.</a:t>
            </a:r>
          </a:p>
          <a:p>
            <a:pPr marL="342900" indent="-342900">
              <a:buFont typeface="Arial" panose="020B0604020202020204" pitchFamily="34" charset="0"/>
              <a:buChar char="•"/>
            </a:pPr>
            <a:endParaRPr lang="en-US" sz="2500" dirty="0">
              <a:solidFill>
                <a:schemeClr val="accent1">
                  <a:lumMod val="50000"/>
                </a:schemeClr>
              </a:solidFill>
            </a:endParaRPr>
          </a:p>
          <a:p>
            <a:pPr marL="342900" indent="-342900">
              <a:buFont typeface="Arial" panose="020B0604020202020204" pitchFamily="34" charset="0"/>
              <a:buChar char="•"/>
            </a:pPr>
            <a:r>
              <a:rPr lang="en-US" sz="2500" dirty="0">
                <a:solidFill>
                  <a:srgbClr val="0070C0"/>
                </a:solidFill>
              </a:rPr>
              <a:t>If I would be in a position to improve Krishna talent, I would work hard to promote him to a harder and higher position target in the company</a:t>
            </a:r>
            <a:endParaRPr lang="en-GB" sz="2500" dirty="0">
              <a:solidFill>
                <a:srgbClr val="0070C0"/>
              </a:solidFill>
            </a:endParaRPr>
          </a:p>
        </p:txBody>
      </p:sp>
      <p:sp>
        <p:nvSpPr>
          <p:cNvPr id="14" name="TextBox 13">
            <a:extLst>
              <a:ext uri="{FF2B5EF4-FFF2-40B4-BE49-F238E27FC236}">
                <a16:creationId xmlns:a16="http://schemas.microsoft.com/office/drawing/2014/main" id="{3AA6FB7E-8ADA-4739-A4BE-CF49689875BB}"/>
              </a:ext>
            </a:extLst>
          </p:cNvPr>
          <p:cNvSpPr txBox="1"/>
          <p:nvPr/>
        </p:nvSpPr>
        <p:spPr>
          <a:xfrm>
            <a:off x="2857500" y="359214"/>
            <a:ext cx="3037114" cy="584775"/>
          </a:xfrm>
          <a:prstGeom prst="rect">
            <a:avLst/>
          </a:prstGeom>
          <a:noFill/>
        </p:spPr>
        <p:txBody>
          <a:bodyPr wrap="square" rtlCol="0">
            <a:spAutoFit/>
          </a:bodyPr>
          <a:lstStyle/>
          <a:p>
            <a:r>
              <a:rPr lang="en-GB" sz="3200" b="1" dirty="0">
                <a:solidFill>
                  <a:schemeClr val="accent4">
                    <a:lumMod val="50000"/>
                  </a:schemeClr>
                </a:solidFill>
              </a:rPr>
              <a:t>Overall</a:t>
            </a:r>
          </a:p>
        </p:txBody>
      </p:sp>
      <p:sp>
        <p:nvSpPr>
          <p:cNvPr id="9" name="TextBox 8">
            <a:extLst>
              <a:ext uri="{FF2B5EF4-FFF2-40B4-BE49-F238E27FC236}">
                <a16:creationId xmlns:a16="http://schemas.microsoft.com/office/drawing/2014/main" id="{7F3AE965-B3FE-42CD-9E48-D180EA9A5952}"/>
              </a:ext>
            </a:extLst>
          </p:cNvPr>
          <p:cNvSpPr txBox="1"/>
          <p:nvPr/>
        </p:nvSpPr>
        <p:spPr>
          <a:xfrm>
            <a:off x="397329" y="7728866"/>
            <a:ext cx="8797017" cy="3108543"/>
          </a:xfrm>
          <a:prstGeom prst="rect">
            <a:avLst/>
          </a:prstGeom>
          <a:noFill/>
        </p:spPr>
        <p:txBody>
          <a:bodyPr wrap="square" rtlCol="0">
            <a:spAutoFit/>
          </a:bodyPr>
          <a:lstStyle/>
          <a:p>
            <a:pPr marL="457200" indent="-457200">
              <a:buFont typeface="Arial" panose="020B0604020202020204" pitchFamily="34" charset="0"/>
              <a:buChar char="•"/>
            </a:pPr>
            <a:r>
              <a:rPr lang="en-US" sz="2800" b="0" i="0" dirty="0">
                <a:solidFill>
                  <a:srgbClr val="AD4472"/>
                </a:solidFill>
                <a:effectLst/>
                <a:latin typeface="arial" panose="020B0604020202020204" pitchFamily="34" charset="0"/>
              </a:rPr>
              <a:t>I am an easy-going guy with a positive attitude, full of hopes for the future, I love taking responsibility but not bossism.</a:t>
            </a:r>
          </a:p>
          <a:p>
            <a:endParaRPr lang="en-US" sz="2500" b="1" dirty="0"/>
          </a:p>
          <a:p>
            <a:pPr marL="457200" indent="-457200" algn="l" fontAlgn="base">
              <a:buFont typeface="Arial" panose="020B0604020202020204" pitchFamily="34" charset="0"/>
              <a:buChar char="•"/>
            </a:pPr>
            <a:r>
              <a:rPr lang="en-US" sz="2800" b="0" i="0" dirty="0">
                <a:solidFill>
                  <a:srgbClr val="AD4472"/>
                </a:solidFill>
                <a:effectLst/>
                <a:latin typeface="arial" panose="020B0604020202020204" pitchFamily="34" charset="0"/>
              </a:rPr>
              <a:t>I take positive feedback as my pleasure and negative feedback, it makes me more accountable to grow faster.</a:t>
            </a:r>
          </a:p>
        </p:txBody>
      </p:sp>
    </p:spTree>
    <p:extLst>
      <p:ext uri="{BB962C8B-B14F-4D97-AF65-F5344CB8AC3E}">
        <p14:creationId xmlns:p14="http://schemas.microsoft.com/office/powerpoint/2010/main" val="156973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blip>
          <a:srcRect/>
          <a:tile tx="0" ty="0" sx="100000" sy="100000" flip="none" algn="tl"/>
        </a:blipFill>
        <a:effectLst/>
      </p:bgPr>
    </p:bg>
    <p:spTree>
      <p:nvGrpSpPr>
        <p:cNvPr id="1" name=""/>
        <p:cNvGrpSpPr/>
        <p:nvPr/>
      </p:nvGrpSpPr>
      <p:grpSpPr>
        <a:xfrm>
          <a:off x="0" y="0"/>
          <a:ext cx="0" cy="0"/>
          <a:chOff x="0" y="0"/>
          <a:chExt cx="0" cy="0"/>
        </a:xfrm>
      </p:grpSpPr>
      <p:pic>
        <p:nvPicPr>
          <p:cNvPr id="41" name="Graphic 17" descr="Handshake">
            <a:extLst>
              <a:ext uri="{FF2B5EF4-FFF2-40B4-BE49-F238E27FC236}">
                <a16:creationId xmlns:a16="http://schemas.microsoft.com/office/drawing/2014/main" id="{6D384625-27B7-4DA8-83C0-92D551BF9410}"/>
              </a:ext>
            </a:extLst>
          </p:cNvPr>
          <p:cNvPicPr>
            <a:picLocks noChangeAspect="1"/>
          </p:cNvPicPr>
          <p:nvPr/>
        </p:nvPicPr>
        <p:blipFill>
          <a:blip r:embed="rId3">
            <a:alphaModFix amt="2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648" y="4333176"/>
            <a:ext cx="7186043" cy="7186043"/>
          </a:xfrm>
          <a:prstGeom prst="rect">
            <a:avLst/>
          </a:prstGeom>
        </p:spPr>
      </p:pic>
      <p:graphicFrame>
        <p:nvGraphicFramePr>
          <p:cNvPr id="44" name="TextBox 13">
            <a:extLst>
              <a:ext uri="{FF2B5EF4-FFF2-40B4-BE49-F238E27FC236}">
                <a16:creationId xmlns:a16="http://schemas.microsoft.com/office/drawing/2014/main" id="{1B5A2E4B-689D-4B54-A0AE-5045DBFC7FCD}"/>
              </a:ext>
            </a:extLst>
          </p:cNvPr>
          <p:cNvGraphicFramePr/>
          <p:nvPr>
            <p:extLst>
              <p:ext uri="{D42A27DB-BD31-4B8C-83A1-F6EECF244321}">
                <p14:modId xmlns:p14="http://schemas.microsoft.com/office/powerpoint/2010/main" val="3164058457"/>
              </p:ext>
            </p:extLst>
          </p:nvPr>
        </p:nvGraphicFramePr>
        <p:xfrm>
          <a:off x="4784272" y="375556"/>
          <a:ext cx="5257799" cy="106788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4" name="TextBox 13">
            <a:extLst>
              <a:ext uri="{FF2B5EF4-FFF2-40B4-BE49-F238E27FC236}">
                <a16:creationId xmlns:a16="http://schemas.microsoft.com/office/drawing/2014/main" id="{CE2BFC7C-52F0-466F-9610-126A05CAEEF9}"/>
              </a:ext>
            </a:extLst>
          </p:cNvPr>
          <p:cNvGraphicFramePr/>
          <p:nvPr>
            <p:extLst>
              <p:ext uri="{D42A27DB-BD31-4B8C-83A1-F6EECF244321}">
                <p14:modId xmlns:p14="http://schemas.microsoft.com/office/powerpoint/2010/main" val="3059885542"/>
              </p:ext>
            </p:extLst>
          </p:nvPr>
        </p:nvGraphicFramePr>
        <p:xfrm>
          <a:off x="-1088559" y="375555"/>
          <a:ext cx="5438762" cy="106788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5" name="Arrow: Left-Right 14">
            <a:extLst>
              <a:ext uri="{FF2B5EF4-FFF2-40B4-BE49-F238E27FC236}">
                <a16:creationId xmlns:a16="http://schemas.microsoft.com/office/drawing/2014/main" id="{B9E55EA0-1E6D-49C1-909F-2EDEEDFDF16D}"/>
              </a:ext>
            </a:extLst>
          </p:cNvPr>
          <p:cNvSpPr/>
          <p:nvPr/>
        </p:nvSpPr>
        <p:spPr>
          <a:xfrm>
            <a:off x="3167743" y="32646"/>
            <a:ext cx="3233057" cy="749302"/>
          </a:xfrm>
          <a:prstGeom prst="leftRightArrow">
            <a:avLst/>
          </a:prstGeom>
          <a:solidFill>
            <a:schemeClr val="accent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i-FI" sz="2200" dirty="0">
                <a:solidFill>
                  <a:schemeClr val="tx1"/>
                </a:solidFill>
                <a:latin typeface="Algerian" panose="04020705040A02060702" pitchFamily="82" charset="0"/>
                <a:cs typeface="Times New Roman" panose="02020603050405020304" pitchFamily="18" charset="0"/>
              </a:rPr>
              <a:t>SELF EVALUTION</a:t>
            </a:r>
            <a:endParaRPr lang="en-GB" sz="2200" dirty="0">
              <a:solidFill>
                <a:schemeClr val="tx1"/>
              </a:solidFill>
              <a:latin typeface="Algerian" panose="04020705040A02060702" pitchFamily="82" charset="0"/>
              <a:cs typeface="Times New Roman" panose="02020603050405020304" pitchFamily="18" charset="0"/>
            </a:endParaRPr>
          </a:p>
        </p:txBody>
      </p:sp>
    </p:spTree>
    <p:extLst>
      <p:ext uri="{BB962C8B-B14F-4D97-AF65-F5344CB8AC3E}">
        <p14:creationId xmlns:p14="http://schemas.microsoft.com/office/powerpoint/2010/main" val="64156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 grpId="0">
        <p:bldAsOne/>
      </p:bldGraphic>
      <p:bldGraphic spid="54" grpId="0">
        <p:bldAsOne/>
      </p:bldGraphic>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noFill/>
              </a:rPr>
              <a:t>Slide 3</a:t>
            </a:r>
          </a:p>
        </p:txBody>
      </p:sp>
      <p:sp>
        <p:nvSpPr>
          <p:cNvPr id="142" name="Rectangle 141">
            <a:extLst>
              <a:ext uri="{C183D7F6-B498-43B3-948B-1728B52AA6E4}">
                <adec:decorative xmlns:adec="http://schemas.microsoft.com/office/drawing/2017/decorative" val="1"/>
              </a:ext>
            </a:extLst>
          </p:cNvPr>
          <p:cNvSpPr/>
          <p:nvPr/>
        </p:nvSpPr>
        <p:spPr bwMode="auto">
          <a:xfrm>
            <a:off x="-1" y="-48986"/>
            <a:ext cx="9306047" cy="12228286"/>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grpSp>
        <p:nvGrpSpPr>
          <p:cNvPr id="68" name="Group 135">
            <a:extLst>
              <a:ext uri="{C183D7F6-B498-43B3-948B-1728B52AA6E4}">
                <adec:decorative xmlns:adec="http://schemas.microsoft.com/office/drawing/2017/decorative" val="1"/>
              </a:ext>
            </a:extLst>
          </p:cNvPr>
          <p:cNvGrpSpPr/>
          <p:nvPr/>
        </p:nvGrpSpPr>
        <p:grpSpPr>
          <a:xfrm>
            <a:off x="2968287" y="5290175"/>
            <a:ext cx="3268151" cy="6298828"/>
            <a:chOff x="4716637" y="589352"/>
            <a:chExt cx="2712864" cy="5227234"/>
          </a:xfrm>
          <a:solidFill>
            <a:srgbClr val="4A4A4A"/>
          </a:solidFill>
        </p:grpSpPr>
        <p:sp>
          <p:nvSpPr>
            <p:cNvPr id="69" name="Freeform 10"/>
            <p:cNvSpPr>
              <a:spLocks/>
            </p:cNvSpPr>
            <p:nvPr/>
          </p:nvSpPr>
          <p:spPr bwMode="auto">
            <a:xfrm>
              <a:off x="4944313" y="2133593"/>
              <a:ext cx="802042" cy="380999"/>
            </a:xfrm>
            <a:custGeom>
              <a:avLst/>
              <a:gdLst/>
              <a:ahLst/>
              <a:cxnLst>
                <a:cxn ang="0">
                  <a:pos x="2450" y="1245"/>
                </a:cxn>
                <a:cxn ang="0">
                  <a:pos x="2176" y="1199"/>
                </a:cxn>
                <a:cxn ang="0">
                  <a:pos x="1995" y="1158"/>
                </a:cxn>
                <a:cxn ang="0">
                  <a:pos x="1816" y="1107"/>
                </a:cxn>
                <a:cxn ang="0">
                  <a:pos x="1639" y="1047"/>
                </a:cxn>
                <a:cxn ang="0">
                  <a:pos x="1509" y="993"/>
                </a:cxn>
                <a:cxn ang="0">
                  <a:pos x="1426" y="952"/>
                </a:cxn>
                <a:cxn ang="0">
                  <a:pos x="1303" y="880"/>
                </a:cxn>
                <a:cxn ang="0">
                  <a:pos x="1189" y="795"/>
                </a:cxn>
                <a:cxn ang="0">
                  <a:pos x="1119" y="729"/>
                </a:cxn>
                <a:cxn ang="0">
                  <a:pos x="1059" y="654"/>
                </a:cxn>
                <a:cxn ang="0">
                  <a:pos x="1032" y="613"/>
                </a:cxn>
                <a:cxn ang="0">
                  <a:pos x="998" y="551"/>
                </a:cxn>
                <a:cxn ang="0">
                  <a:pos x="964" y="496"/>
                </a:cxn>
                <a:cxn ang="0">
                  <a:pos x="913" y="425"/>
                </a:cxn>
                <a:cxn ang="0">
                  <a:pos x="823" y="330"/>
                </a:cxn>
                <a:cxn ang="0">
                  <a:pos x="718" y="247"/>
                </a:cxn>
                <a:cxn ang="0">
                  <a:pos x="643" y="199"/>
                </a:cxn>
                <a:cxn ang="0">
                  <a:pos x="523" y="137"/>
                </a:cxn>
                <a:cxn ang="0">
                  <a:pos x="397" y="86"/>
                </a:cxn>
                <a:cxn ang="0">
                  <a:pos x="313" y="59"/>
                </a:cxn>
                <a:cxn ang="0">
                  <a:pos x="180" y="27"/>
                </a:cxn>
                <a:cxn ang="0">
                  <a:pos x="46" y="4"/>
                </a:cxn>
                <a:cxn ang="0">
                  <a:pos x="46" y="1"/>
                </a:cxn>
                <a:cxn ang="0">
                  <a:pos x="183" y="15"/>
                </a:cxn>
                <a:cxn ang="0">
                  <a:pos x="317" y="39"/>
                </a:cxn>
                <a:cxn ang="0">
                  <a:pos x="406" y="62"/>
                </a:cxn>
                <a:cxn ang="0">
                  <a:pos x="537" y="106"/>
                </a:cxn>
                <a:cxn ang="0">
                  <a:pos x="663" y="161"/>
                </a:cxn>
                <a:cxn ang="0">
                  <a:pos x="745" y="206"/>
                </a:cxn>
                <a:cxn ang="0">
                  <a:pos x="859" y="287"/>
                </a:cxn>
                <a:cxn ang="0">
                  <a:pos x="962" y="383"/>
                </a:cxn>
                <a:cxn ang="0">
                  <a:pos x="1023" y="455"/>
                </a:cxn>
                <a:cxn ang="0">
                  <a:pos x="1063" y="514"/>
                </a:cxn>
                <a:cxn ang="0">
                  <a:pos x="1098" y="571"/>
                </a:cxn>
                <a:cxn ang="0">
                  <a:pos x="1152" y="636"/>
                </a:cxn>
                <a:cxn ang="0">
                  <a:pos x="1214" y="695"/>
                </a:cxn>
                <a:cxn ang="0">
                  <a:pos x="1320" y="770"/>
                </a:cxn>
                <a:cxn ang="0">
                  <a:pos x="1434" y="833"/>
                </a:cxn>
                <a:cxn ang="0">
                  <a:pos x="1515" y="869"/>
                </a:cxn>
                <a:cxn ang="0">
                  <a:pos x="1639" y="915"/>
                </a:cxn>
                <a:cxn ang="0">
                  <a:pos x="1851" y="976"/>
                </a:cxn>
                <a:cxn ang="0">
                  <a:pos x="2026" y="1013"/>
                </a:cxn>
                <a:cxn ang="0">
                  <a:pos x="2290" y="1052"/>
                </a:cxn>
                <a:cxn ang="0">
                  <a:pos x="2556" y="1074"/>
                </a:cxn>
                <a:cxn ang="0">
                  <a:pos x="2567" y="1075"/>
                </a:cxn>
                <a:cxn ang="0">
                  <a:pos x="2593" y="1082"/>
                </a:cxn>
                <a:cxn ang="0">
                  <a:pos x="2621" y="1103"/>
                </a:cxn>
                <a:cxn ang="0">
                  <a:pos x="2639" y="1133"/>
                </a:cxn>
                <a:cxn ang="0">
                  <a:pos x="2645" y="1160"/>
                </a:cxn>
                <a:cxn ang="0">
                  <a:pos x="2644" y="1178"/>
                </a:cxn>
                <a:cxn ang="0">
                  <a:pos x="2635" y="1204"/>
                </a:cxn>
                <a:cxn ang="0">
                  <a:pos x="2615" y="1232"/>
                </a:cxn>
                <a:cxn ang="0">
                  <a:pos x="2586" y="1250"/>
                </a:cxn>
                <a:cxn ang="0">
                  <a:pos x="2559" y="1256"/>
                </a:cxn>
                <a:cxn ang="0">
                  <a:pos x="2545" y="1256"/>
                </a:cxn>
              </a:cxnLst>
              <a:rect l="0" t="0" r="r" b="b"/>
              <a:pathLst>
                <a:path w="2645" h="1256">
                  <a:moveTo>
                    <a:pt x="2545" y="1256"/>
                  </a:moveTo>
                  <a:lnTo>
                    <a:pt x="2545" y="1256"/>
                  </a:lnTo>
                  <a:lnTo>
                    <a:pt x="2450" y="1245"/>
                  </a:lnTo>
                  <a:lnTo>
                    <a:pt x="2358" y="1232"/>
                  </a:lnTo>
                  <a:lnTo>
                    <a:pt x="2266" y="1216"/>
                  </a:lnTo>
                  <a:lnTo>
                    <a:pt x="2176" y="1199"/>
                  </a:lnTo>
                  <a:lnTo>
                    <a:pt x="2176" y="1199"/>
                  </a:lnTo>
                  <a:lnTo>
                    <a:pt x="2084" y="1180"/>
                  </a:lnTo>
                  <a:lnTo>
                    <a:pt x="1995" y="1158"/>
                  </a:lnTo>
                  <a:lnTo>
                    <a:pt x="1905" y="1134"/>
                  </a:lnTo>
                  <a:lnTo>
                    <a:pt x="1816" y="1107"/>
                  </a:lnTo>
                  <a:lnTo>
                    <a:pt x="1816" y="1107"/>
                  </a:lnTo>
                  <a:lnTo>
                    <a:pt x="1727" y="1079"/>
                  </a:lnTo>
                  <a:lnTo>
                    <a:pt x="1683" y="1064"/>
                  </a:lnTo>
                  <a:lnTo>
                    <a:pt x="1639" y="1047"/>
                  </a:lnTo>
                  <a:lnTo>
                    <a:pt x="1595" y="1030"/>
                  </a:lnTo>
                  <a:lnTo>
                    <a:pt x="1553" y="1011"/>
                  </a:lnTo>
                  <a:lnTo>
                    <a:pt x="1509" y="993"/>
                  </a:lnTo>
                  <a:lnTo>
                    <a:pt x="1467" y="973"/>
                  </a:lnTo>
                  <a:lnTo>
                    <a:pt x="1467" y="973"/>
                  </a:lnTo>
                  <a:lnTo>
                    <a:pt x="1426" y="952"/>
                  </a:lnTo>
                  <a:lnTo>
                    <a:pt x="1383" y="929"/>
                  </a:lnTo>
                  <a:lnTo>
                    <a:pt x="1344" y="905"/>
                  </a:lnTo>
                  <a:lnTo>
                    <a:pt x="1303" y="880"/>
                  </a:lnTo>
                  <a:lnTo>
                    <a:pt x="1263" y="853"/>
                  </a:lnTo>
                  <a:lnTo>
                    <a:pt x="1225" y="825"/>
                  </a:lnTo>
                  <a:lnTo>
                    <a:pt x="1189" y="795"/>
                  </a:lnTo>
                  <a:lnTo>
                    <a:pt x="1153" y="763"/>
                  </a:lnTo>
                  <a:lnTo>
                    <a:pt x="1153" y="763"/>
                  </a:lnTo>
                  <a:lnTo>
                    <a:pt x="1119" y="729"/>
                  </a:lnTo>
                  <a:lnTo>
                    <a:pt x="1087" y="692"/>
                  </a:lnTo>
                  <a:lnTo>
                    <a:pt x="1073" y="674"/>
                  </a:lnTo>
                  <a:lnTo>
                    <a:pt x="1059" y="654"/>
                  </a:lnTo>
                  <a:lnTo>
                    <a:pt x="1044" y="634"/>
                  </a:lnTo>
                  <a:lnTo>
                    <a:pt x="1032" y="613"/>
                  </a:lnTo>
                  <a:lnTo>
                    <a:pt x="1032" y="613"/>
                  </a:lnTo>
                  <a:lnTo>
                    <a:pt x="1019" y="592"/>
                  </a:lnTo>
                  <a:lnTo>
                    <a:pt x="1008" y="572"/>
                  </a:lnTo>
                  <a:lnTo>
                    <a:pt x="998" y="551"/>
                  </a:lnTo>
                  <a:lnTo>
                    <a:pt x="988" y="532"/>
                  </a:lnTo>
                  <a:lnTo>
                    <a:pt x="988" y="532"/>
                  </a:lnTo>
                  <a:lnTo>
                    <a:pt x="964" y="496"/>
                  </a:lnTo>
                  <a:lnTo>
                    <a:pt x="940" y="460"/>
                  </a:lnTo>
                  <a:lnTo>
                    <a:pt x="940" y="460"/>
                  </a:lnTo>
                  <a:lnTo>
                    <a:pt x="913" y="425"/>
                  </a:lnTo>
                  <a:lnTo>
                    <a:pt x="885" y="393"/>
                  </a:lnTo>
                  <a:lnTo>
                    <a:pt x="854" y="360"/>
                  </a:lnTo>
                  <a:lnTo>
                    <a:pt x="823" y="330"/>
                  </a:lnTo>
                  <a:lnTo>
                    <a:pt x="789" y="301"/>
                  </a:lnTo>
                  <a:lnTo>
                    <a:pt x="753" y="272"/>
                  </a:lnTo>
                  <a:lnTo>
                    <a:pt x="718" y="247"/>
                  </a:lnTo>
                  <a:lnTo>
                    <a:pt x="681" y="222"/>
                  </a:lnTo>
                  <a:lnTo>
                    <a:pt x="681" y="222"/>
                  </a:lnTo>
                  <a:lnTo>
                    <a:pt x="643" y="199"/>
                  </a:lnTo>
                  <a:lnTo>
                    <a:pt x="604" y="176"/>
                  </a:lnTo>
                  <a:lnTo>
                    <a:pt x="564" y="157"/>
                  </a:lnTo>
                  <a:lnTo>
                    <a:pt x="523" y="137"/>
                  </a:lnTo>
                  <a:lnTo>
                    <a:pt x="482" y="118"/>
                  </a:lnTo>
                  <a:lnTo>
                    <a:pt x="440" y="101"/>
                  </a:lnTo>
                  <a:lnTo>
                    <a:pt x="397" y="86"/>
                  </a:lnTo>
                  <a:lnTo>
                    <a:pt x="355" y="72"/>
                  </a:lnTo>
                  <a:lnTo>
                    <a:pt x="355" y="72"/>
                  </a:lnTo>
                  <a:lnTo>
                    <a:pt x="313" y="59"/>
                  </a:lnTo>
                  <a:lnTo>
                    <a:pt x="269" y="46"/>
                  </a:lnTo>
                  <a:lnTo>
                    <a:pt x="225" y="36"/>
                  </a:lnTo>
                  <a:lnTo>
                    <a:pt x="180" y="27"/>
                  </a:lnTo>
                  <a:lnTo>
                    <a:pt x="136" y="17"/>
                  </a:lnTo>
                  <a:lnTo>
                    <a:pt x="91" y="10"/>
                  </a:lnTo>
                  <a:lnTo>
                    <a:pt x="46" y="4"/>
                  </a:lnTo>
                  <a:lnTo>
                    <a:pt x="0" y="0"/>
                  </a:lnTo>
                  <a:lnTo>
                    <a:pt x="0" y="0"/>
                  </a:lnTo>
                  <a:lnTo>
                    <a:pt x="46" y="1"/>
                  </a:lnTo>
                  <a:lnTo>
                    <a:pt x="92" y="4"/>
                  </a:lnTo>
                  <a:lnTo>
                    <a:pt x="137" y="8"/>
                  </a:lnTo>
                  <a:lnTo>
                    <a:pt x="183" y="15"/>
                  </a:lnTo>
                  <a:lnTo>
                    <a:pt x="228" y="22"/>
                  </a:lnTo>
                  <a:lnTo>
                    <a:pt x="272" y="31"/>
                  </a:lnTo>
                  <a:lnTo>
                    <a:pt x="317" y="39"/>
                  </a:lnTo>
                  <a:lnTo>
                    <a:pt x="362" y="51"/>
                  </a:lnTo>
                  <a:lnTo>
                    <a:pt x="362" y="51"/>
                  </a:lnTo>
                  <a:lnTo>
                    <a:pt x="406" y="62"/>
                  </a:lnTo>
                  <a:lnTo>
                    <a:pt x="450" y="75"/>
                  </a:lnTo>
                  <a:lnTo>
                    <a:pt x="493" y="90"/>
                  </a:lnTo>
                  <a:lnTo>
                    <a:pt x="537" y="106"/>
                  </a:lnTo>
                  <a:lnTo>
                    <a:pt x="580" y="123"/>
                  </a:lnTo>
                  <a:lnTo>
                    <a:pt x="622" y="141"/>
                  </a:lnTo>
                  <a:lnTo>
                    <a:pt x="663" y="161"/>
                  </a:lnTo>
                  <a:lnTo>
                    <a:pt x="704" y="183"/>
                  </a:lnTo>
                  <a:lnTo>
                    <a:pt x="704" y="183"/>
                  </a:lnTo>
                  <a:lnTo>
                    <a:pt x="745" y="206"/>
                  </a:lnTo>
                  <a:lnTo>
                    <a:pt x="783" y="231"/>
                  </a:lnTo>
                  <a:lnTo>
                    <a:pt x="821" y="258"/>
                  </a:lnTo>
                  <a:lnTo>
                    <a:pt x="859" y="287"/>
                  </a:lnTo>
                  <a:lnTo>
                    <a:pt x="895" y="316"/>
                  </a:lnTo>
                  <a:lnTo>
                    <a:pt x="929" y="349"/>
                  </a:lnTo>
                  <a:lnTo>
                    <a:pt x="962" y="383"/>
                  </a:lnTo>
                  <a:lnTo>
                    <a:pt x="994" y="418"/>
                  </a:lnTo>
                  <a:lnTo>
                    <a:pt x="994" y="418"/>
                  </a:lnTo>
                  <a:lnTo>
                    <a:pt x="1023" y="455"/>
                  </a:lnTo>
                  <a:lnTo>
                    <a:pt x="1050" y="494"/>
                  </a:lnTo>
                  <a:lnTo>
                    <a:pt x="1050" y="494"/>
                  </a:lnTo>
                  <a:lnTo>
                    <a:pt x="1063" y="514"/>
                  </a:lnTo>
                  <a:lnTo>
                    <a:pt x="1076" y="534"/>
                  </a:lnTo>
                  <a:lnTo>
                    <a:pt x="1087" y="552"/>
                  </a:lnTo>
                  <a:lnTo>
                    <a:pt x="1098" y="571"/>
                  </a:lnTo>
                  <a:lnTo>
                    <a:pt x="1098" y="571"/>
                  </a:lnTo>
                  <a:lnTo>
                    <a:pt x="1124" y="604"/>
                  </a:lnTo>
                  <a:lnTo>
                    <a:pt x="1152" y="636"/>
                  </a:lnTo>
                  <a:lnTo>
                    <a:pt x="1181" y="667"/>
                  </a:lnTo>
                  <a:lnTo>
                    <a:pt x="1214" y="695"/>
                  </a:lnTo>
                  <a:lnTo>
                    <a:pt x="1214" y="695"/>
                  </a:lnTo>
                  <a:lnTo>
                    <a:pt x="1248" y="722"/>
                  </a:lnTo>
                  <a:lnTo>
                    <a:pt x="1283" y="747"/>
                  </a:lnTo>
                  <a:lnTo>
                    <a:pt x="1320" y="770"/>
                  </a:lnTo>
                  <a:lnTo>
                    <a:pt x="1357" y="792"/>
                  </a:lnTo>
                  <a:lnTo>
                    <a:pt x="1395" y="814"/>
                  </a:lnTo>
                  <a:lnTo>
                    <a:pt x="1434" y="833"/>
                  </a:lnTo>
                  <a:lnTo>
                    <a:pt x="1474" y="852"/>
                  </a:lnTo>
                  <a:lnTo>
                    <a:pt x="1515" y="869"/>
                  </a:lnTo>
                  <a:lnTo>
                    <a:pt x="1515" y="869"/>
                  </a:lnTo>
                  <a:lnTo>
                    <a:pt x="1556" y="886"/>
                  </a:lnTo>
                  <a:lnTo>
                    <a:pt x="1597" y="901"/>
                  </a:lnTo>
                  <a:lnTo>
                    <a:pt x="1639" y="915"/>
                  </a:lnTo>
                  <a:lnTo>
                    <a:pt x="1680" y="929"/>
                  </a:lnTo>
                  <a:lnTo>
                    <a:pt x="1766" y="955"/>
                  </a:lnTo>
                  <a:lnTo>
                    <a:pt x="1851" y="976"/>
                  </a:lnTo>
                  <a:lnTo>
                    <a:pt x="1851" y="976"/>
                  </a:lnTo>
                  <a:lnTo>
                    <a:pt x="1939" y="996"/>
                  </a:lnTo>
                  <a:lnTo>
                    <a:pt x="2026" y="1013"/>
                  </a:lnTo>
                  <a:lnTo>
                    <a:pt x="2114" y="1028"/>
                  </a:lnTo>
                  <a:lnTo>
                    <a:pt x="2203" y="1041"/>
                  </a:lnTo>
                  <a:lnTo>
                    <a:pt x="2290" y="1052"/>
                  </a:lnTo>
                  <a:lnTo>
                    <a:pt x="2379" y="1062"/>
                  </a:lnTo>
                  <a:lnTo>
                    <a:pt x="2467" y="1069"/>
                  </a:lnTo>
                  <a:lnTo>
                    <a:pt x="2556" y="1074"/>
                  </a:lnTo>
                  <a:lnTo>
                    <a:pt x="2557" y="1074"/>
                  </a:lnTo>
                  <a:lnTo>
                    <a:pt x="2557" y="1074"/>
                  </a:lnTo>
                  <a:lnTo>
                    <a:pt x="2567" y="1075"/>
                  </a:lnTo>
                  <a:lnTo>
                    <a:pt x="2576" y="1076"/>
                  </a:lnTo>
                  <a:lnTo>
                    <a:pt x="2584" y="1079"/>
                  </a:lnTo>
                  <a:lnTo>
                    <a:pt x="2593" y="1082"/>
                  </a:lnTo>
                  <a:lnTo>
                    <a:pt x="2600" y="1086"/>
                  </a:lnTo>
                  <a:lnTo>
                    <a:pt x="2608" y="1092"/>
                  </a:lnTo>
                  <a:lnTo>
                    <a:pt x="2621" y="1103"/>
                  </a:lnTo>
                  <a:lnTo>
                    <a:pt x="2631" y="1117"/>
                  </a:lnTo>
                  <a:lnTo>
                    <a:pt x="2635" y="1124"/>
                  </a:lnTo>
                  <a:lnTo>
                    <a:pt x="2639" y="1133"/>
                  </a:lnTo>
                  <a:lnTo>
                    <a:pt x="2642" y="1141"/>
                  </a:lnTo>
                  <a:lnTo>
                    <a:pt x="2644" y="1150"/>
                  </a:lnTo>
                  <a:lnTo>
                    <a:pt x="2645" y="1160"/>
                  </a:lnTo>
                  <a:lnTo>
                    <a:pt x="2645" y="1170"/>
                  </a:lnTo>
                  <a:lnTo>
                    <a:pt x="2645" y="1170"/>
                  </a:lnTo>
                  <a:lnTo>
                    <a:pt x="2644" y="1178"/>
                  </a:lnTo>
                  <a:lnTo>
                    <a:pt x="2642" y="1187"/>
                  </a:lnTo>
                  <a:lnTo>
                    <a:pt x="2639" y="1196"/>
                  </a:lnTo>
                  <a:lnTo>
                    <a:pt x="2635" y="1204"/>
                  </a:lnTo>
                  <a:lnTo>
                    <a:pt x="2631" y="1212"/>
                  </a:lnTo>
                  <a:lnTo>
                    <a:pt x="2627" y="1219"/>
                  </a:lnTo>
                  <a:lnTo>
                    <a:pt x="2615" y="1232"/>
                  </a:lnTo>
                  <a:lnTo>
                    <a:pt x="2601" y="1243"/>
                  </a:lnTo>
                  <a:lnTo>
                    <a:pt x="2593" y="1247"/>
                  </a:lnTo>
                  <a:lnTo>
                    <a:pt x="2586" y="1250"/>
                  </a:lnTo>
                  <a:lnTo>
                    <a:pt x="2576" y="1253"/>
                  </a:lnTo>
                  <a:lnTo>
                    <a:pt x="2567" y="1254"/>
                  </a:lnTo>
                  <a:lnTo>
                    <a:pt x="2559" y="1256"/>
                  </a:lnTo>
                  <a:lnTo>
                    <a:pt x="2549" y="1256"/>
                  </a:lnTo>
                  <a:lnTo>
                    <a:pt x="2549" y="1256"/>
                  </a:lnTo>
                  <a:lnTo>
                    <a:pt x="2545" y="1256"/>
                  </a:lnTo>
                  <a:lnTo>
                    <a:pt x="2545" y="1256"/>
                  </a:lnTo>
                  <a:close/>
                </a:path>
              </a:pathLst>
            </a:custGeom>
            <a:grpFill/>
            <a:ln w="9525">
              <a:noFill/>
              <a:round/>
              <a:headEnd/>
              <a:tailEnd/>
            </a:ln>
            <a:effectLst>
              <a:innerShdw blurRad="63500" dist="50800" dir="60000">
                <a:srgbClr val="000000">
                  <a:alpha val="38000"/>
                </a:srgbClr>
              </a:innerShdw>
            </a:effectLst>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nvGrpSpPr>
            <p:cNvPr id="70" name="Group 165"/>
            <p:cNvGrpSpPr/>
            <p:nvPr/>
          </p:nvGrpSpPr>
          <p:grpSpPr>
            <a:xfrm rot="3502563">
              <a:off x="5059057" y="2714807"/>
              <a:ext cx="658978" cy="591697"/>
              <a:chOff x="971551" y="0"/>
              <a:chExt cx="7200902" cy="6818311"/>
            </a:xfrm>
            <a:grpFill/>
          </p:grpSpPr>
          <p:sp>
            <p:nvSpPr>
              <p:cNvPr id="140" name="Freeform 5"/>
              <p:cNvSpPr>
                <a:spLocks/>
              </p:cNvSpPr>
              <p:nvPr/>
            </p:nvSpPr>
            <p:spPr bwMode="auto">
              <a:xfrm>
                <a:off x="1416587" y="96583"/>
                <a:ext cx="6586540" cy="6713539"/>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41" name="Freeform 6"/>
              <p:cNvSpPr>
                <a:spLocks/>
              </p:cNvSpPr>
              <p:nvPr/>
            </p:nvSpPr>
            <p:spPr bwMode="auto">
              <a:xfrm>
                <a:off x="971551" y="0"/>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71" name="Group 171"/>
            <p:cNvGrpSpPr/>
            <p:nvPr/>
          </p:nvGrpSpPr>
          <p:grpSpPr>
            <a:xfrm rot="21312991" flipH="1">
              <a:off x="5180346" y="4696220"/>
              <a:ext cx="698708" cy="550196"/>
              <a:chOff x="971551" y="0"/>
              <a:chExt cx="7200902" cy="6818311"/>
            </a:xfrm>
            <a:grpFill/>
          </p:grpSpPr>
          <p:sp>
            <p:nvSpPr>
              <p:cNvPr id="138" name="Freeform 5"/>
              <p:cNvSpPr>
                <a:spLocks/>
              </p:cNvSpPr>
              <p:nvPr/>
            </p:nvSpPr>
            <p:spPr bwMode="auto">
              <a:xfrm>
                <a:off x="1416587" y="96583"/>
                <a:ext cx="6586540" cy="6713539"/>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39" name="Freeform 6"/>
              <p:cNvSpPr>
                <a:spLocks/>
              </p:cNvSpPr>
              <p:nvPr/>
            </p:nvSpPr>
            <p:spPr bwMode="auto">
              <a:xfrm>
                <a:off x="971551" y="0"/>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sp>
          <p:nvSpPr>
            <p:cNvPr id="72" name="Freeform 9"/>
            <p:cNvSpPr>
              <a:spLocks/>
            </p:cNvSpPr>
            <p:nvPr/>
          </p:nvSpPr>
          <p:spPr bwMode="auto">
            <a:xfrm>
              <a:off x="4716637" y="4099556"/>
              <a:ext cx="1285555" cy="231133"/>
            </a:xfrm>
            <a:custGeom>
              <a:avLst/>
              <a:gdLst/>
              <a:ahLst/>
              <a:cxnLst>
                <a:cxn ang="0">
                  <a:pos x="2560" y="473"/>
                </a:cxn>
                <a:cxn ang="0">
                  <a:pos x="2412" y="404"/>
                </a:cxn>
                <a:cxn ang="0">
                  <a:pos x="2261" y="341"/>
                </a:cxn>
                <a:cxn ang="0">
                  <a:pos x="2107" y="283"/>
                </a:cxn>
                <a:cxn ang="0">
                  <a:pos x="1951" y="229"/>
                </a:cxn>
                <a:cxn ang="0">
                  <a:pos x="1874" y="205"/>
                </a:cxn>
                <a:cxn ang="0">
                  <a:pos x="1715" y="161"/>
                </a:cxn>
                <a:cxn ang="0">
                  <a:pos x="1554" y="126"/>
                </a:cxn>
                <a:cxn ang="0">
                  <a:pos x="1393" y="100"/>
                </a:cxn>
                <a:cxn ang="0">
                  <a:pos x="1313" y="92"/>
                </a:cxn>
                <a:cxn ang="0">
                  <a:pos x="1149" y="85"/>
                </a:cxn>
                <a:cxn ang="0">
                  <a:pos x="984" y="89"/>
                </a:cxn>
                <a:cxn ang="0">
                  <a:pos x="818" y="102"/>
                </a:cxn>
                <a:cxn ang="0">
                  <a:pos x="653" y="120"/>
                </a:cxn>
                <a:cxn ang="0">
                  <a:pos x="571" y="131"/>
                </a:cxn>
                <a:cxn ang="0">
                  <a:pos x="407" y="158"/>
                </a:cxn>
                <a:cxn ang="0">
                  <a:pos x="243" y="191"/>
                </a:cxn>
                <a:cxn ang="0">
                  <a:pos x="81" y="229"/>
                </a:cxn>
                <a:cxn ang="0">
                  <a:pos x="0" y="250"/>
                </a:cxn>
                <a:cxn ang="0">
                  <a:pos x="159" y="198"/>
                </a:cxn>
                <a:cxn ang="0">
                  <a:pos x="320" y="153"/>
                </a:cxn>
                <a:cxn ang="0">
                  <a:pos x="482" y="110"/>
                </a:cxn>
                <a:cxn ang="0">
                  <a:pos x="646" y="75"/>
                </a:cxn>
                <a:cxn ang="0">
                  <a:pos x="728" y="59"/>
                </a:cxn>
                <a:cxn ang="0">
                  <a:pos x="895" y="32"/>
                </a:cxn>
                <a:cxn ang="0">
                  <a:pos x="1061" y="13"/>
                </a:cxn>
                <a:cxn ang="0">
                  <a:pos x="1231" y="1"/>
                </a:cxn>
                <a:cxn ang="0">
                  <a:pos x="1317" y="0"/>
                </a:cxn>
                <a:cxn ang="0">
                  <a:pos x="1487" y="10"/>
                </a:cxn>
                <a:cxn ang="0">
                  <a:pos x="1656" y="30"/>
                </a:cxn>
                <a:cxn ang="0">
                  <a:pos x="1823" y="61"/>
                </a:cxn>
                <a:cxn ang="0">
                  <a:pos x="1989" y="97"/>
                </a:cxn>
                <a:cxn ang="0">
                  <a:pos x="2071" y="119"/>
                </a:cxn>
                <a:cxn ang="0">
                  <a:pos x="2234" y="165"/>
                </a:cxn>
                <a:cxn ang="0">
                  <a:pos x="2395" y="218"/>
                </a:cxn>
                <a:cxn ang="0">
                  <a:pos x="2556" y="276"/>
                </a:cxn>
                <a:cxn ang="0">
                  <a:pos x="2635" y="307"/>
                </a:cxn>
                <a:cxn ang="0">
                  <a:pos x="2652" y="315"/>
                </a:cxn>
                <a:cxn ang="0">
                  <a:pos x="2666" y="326"/>
                </a:cxn>
                <a:cxn ang="0">
                  <a:pos x="2677" y="341"/>
                </a:cxn>
                <a:cxn ang="0">
                  <a:pos x="2690" y="373"/>
                </a:cxn>
                <a:cxn ang="0">
                  <a:pos x="2693" y="390"/>
                </a:cxn>
                <a:cxn ang="0">
                  <a:pos x="2692" y="408"/>
                </a:cxn>
                <a:cxn ang="0">
                  <a:pos x="2686" y="425"/>
                </a:cxn>
                <a:cxn ang="0">
                  <a:pos x="2682" y="434"/>
                </a:cxn>
                <a:cxn ang="0">
                  <a:pos x="2672" y="449"/>
                </a:cxn>
                <a:cxn ang="0">
                  <a:pos x="2659" y="462"/>
                </a:cxn>
                <a:cxn ang="0">
                  <a:pos x="2638" y="476"/>
                </a:cxn>
                <a:cxn ang="0">
                  <a:pos x="2612" y="482"/>
                </a:cxn>
                <a:cxn ang="0">
                  <a:pos x="2594" y="483"/>
                </a:cxn>
                <a:cxn ang="0">
                  <a:pos x="2577" y="479"/>
                </a:cxn>
                <a:cxn ang="0">
                  <a:pos x="2567" y="476"/>
                </a:cxn>
                <a:cxn ang="0">
                  <a:pos x="2560" y="473"/>
                </a:cxn>
              </a:cxnLst>
              <a:rect l="0" t="0" r="r" b="b"/>
              <a:pathLst>
                <a:path w="2693" h="483">
                  <a:moveTo>
                    <a:pt x="2560" y="473"/>
                  </a:moveTo>
                  <a:lnTo>
                    <a:pt x="2560" y="473"/>
                  </a:lnTo>
                  <a:lnTo>
                    <a:pt x="2487" y="438"/>
                  </a:lnTo>
                  <a:lnTo>
                    <a:pt x="2412" y="404"/>
                  </a:lnTo>
                  <a:lnTo>
                    <a:pt x="2337" y="372"/>
                  </a:lnTo>
                  <a:lnTo>
                    <a:pt x="2261" y="341"/>
                  </a:lnTo>
                  <a:lnTo>
                    <a:pt x="2184" y="311"/>
                  </a:lnTo>
                  <a:lnTo>
                    <a:pt x="2107" y="283"/>
                  </a:lnTo>
                  <a:lnTo>
                    <a:pt x="2029" y="254"/>
                  </a:lnTo>
                  <a:lnTo>
                    <a:pt x="1951" y="229"/>
                  </a:lnTo>
                  <a:lnTo>
                    <a:pt x="1951" y="229"/>
                  </a:lnTo>
                  <a:lnTo>
                    <a:pt x="1874" y="205"/>
                  </a:lnTo>
                  <a:lnTo>
                    <a:pt x="1795" y="182"/>
                  </a:lnTo>
                  <a:lnTo>
                    <a:pt x="1715" y="161"/>
                  </a:lnTo>
                  <a:lnTo>
                    <a:pt x="1635" y="141"/>
                  </a:lnTo>
                  <a:lnTo>
                    <a:pt x="1554" y="126"/>
                  </a:lnTo>
                  <a:lnTo>
                    <a:pt x="1474" y="112"/>
                  </a:lnTo>
                  <a:lnTo>
                    <a:pt x="1393" y="100"/>
                  </a:lnTo>
                  <a:lnTo>
                    <a:pt x="1313" y="92"/>
                  </a:lnTo>
                  <a:lnTo>
                    <a:pt x="1313" y="92"/>
                  </a:lnTo>
                  <a:lnTo>
                    <a:pt x="1231" y="88"/>
                  </a:lnTo>
                  <a:lnTo>
                    <a:pt x="1149" y="85"/>
                  </a:lnTo>
                  <a:lnTo>
                    <a:pt x="1067" y="86"/>
                  </a:lnTo>
                  <a:lnTo>
                    <a:pt x="984" y="89"/>
                  </a:lnTo>
                  <a:lnTo>
                    <a:pt x="902" y="95"/>
                  </a:lnTo>
                  <a:lnTo>
                    <a:pt x="818" y="102"/>
                  </a:lnTo>
                  <a:lnTo>
                    <a:pt x="736" y="110"/>
                  </a:lnTo>
                  <a:lnTo>
                    <a:pt x="653" y="120"/>
                  </a:lnTo>
                  <a:lnTo>
                    <a:pt x="653" y="120"/>
                  </a:lnTo>
                  <a:lnTo>
                    <a:pt x="571" y="131"/>
                  </a:lnTo>
                  <a:lnTo>
                    <a:pt x="489" y="144"/>
                  </a:lnTo>
                  <a:lnTo>
                    <a:pt x="407" y="158"/>
                  </a:lnTo>
                  <a:lnTo>
                    <a:pt x="325" y="174"/>
                  </a:lnTo>
                  <a:lnTo>
                    <a:pt x="243" y="191"/>
                  </a:lnTo>
                  <a:lnTo>
                    <a:pt x="161" y="209"/>
                  </a:lnTo>
                  <a:lnTo>
                    <a:pt x="81" y="229"/>
                  </a:lnTo>
                  <a:lnTo>
                    <a:pt x="0" y="250"/>
                  </a:lnTo>
                  <a:lnTo>
                    <a:pt x="0" y="250"/>
                  </a:lnTo>
                  <a:lnTo>
                    <a:pt x="80" y="223"/>
                  </a:lnTo>
                  <a:lnTo>
                    <a:pt x="159" y="198"/>
                  </a:lnTo>
                  <a:lnTo>
                    <a:pt x="239" y="174"/>
                  </a:lnTo>
                  <a:lnTo>
                    <a:pt x="320" y="153"/>
                  </a:lnTo>
                  <a:lnTo>
                    <a:pt x="400" y="130"/>
                  </a:lnTo>
                  <a:lnTo>
                    <a:pt x="482" y="110"/>
                  </a:lnTo>
                  <a:lnTo>
                    <a:pt x="564" y="92"/>
                  </a:lnTo>
                  <a:lnTo>
                    <a:pt x="646" y="75"/>
                  </a:lnTo>
                  <a:lnTo>
                    <a:pt x="646" y="75"/>
                  </a:lnTo>
                  <a:lnTo>
                    <a:pt x="728" y="59"/>
                  </a:lnTo>
                  <a:lnTo>
                    <a:pt x="811" y="45"/>
                  </a:lnTo>
                  <a:lnTo>
                    <a:pt x="895" y="32"/>
                  </a:lnTo>
                  <a:lnTo>
                    <a:pt x="978" y="21"/>
                  </a:lnTo>
                  <a:lnTo>
                    <a:pt x="1061" y="13"/>
                  </a:lnTo>
                  <a:lnTo>
                    <a:pt x="1146" y="6"/>
                  </a:lnTo>
                  <a:lnTo>
                    <a:pt x="1231" y="1"/>
                  </a:lnTo>
                  <a:lnTo>
                    <a:pt x="1317" y="0"/>
                  </a:lnTo>
                  <a:lnTo>
                    <a:pt x="1317" y="0"/>
                  </a:lnTo>
                  <a:lnTo>
                    <a:pt x="1402" y="3"/>
                  </a:lnTo>
                  <a:lnTo>
                    <a:pt x="1487" y="10"/>
                  </a:lnTo>
                  <a:lnTo>
                    <a:pt x="1571" y="18"/>
                  </a:lnTo>
                  <a:lnTo>
                    <a:pt x="1656" y="30"/>
                  </a:lnTo>
                  <a:lnTo>
                    <a:pt x="1739" y="44"/>
                  </a:lnTo>
                  <a:lnTo>
                    <a:pt x="1823" y="61"/>
                  </a:lnTo>
                  <a:lnTo>
                    <a:pt x="1906" y="78"/>
                  </a:lnTo>
                  <a:lnTo>
                    <a:pt x="1989" y="97"/>
                  </a:lnTo>
                  <a:lnTo>
                    <a:pt x="1989" y="97"/>
                  </a:lnTo>
                  <a:lnTo>
                    <a:pt x="2071" y="119"/>
                  </a:lnTo>
                  <a:lnTo>
                    <a:pt x="2153" y="141"/>
                  </a:lnTo>
                  <a:lnTo>
                    <a:pt x="2234" y="165"/>
                  </a:lnTo>
                  <a:lnTo>
                    <a:pt x="2314" y="191"/>
                  </a:lnTo>
                  <a:lnTo>
                    <a:pt x="2395" y="218"/>
                  </a:lnTo>
                  <a:lnTo>
                    <a:pt x="2475" y="246"/>
                  </a:lnTo>
                  <a:lnTo>
                    <a:pt x="2556" y="276"/>
                  </a:lnTo>
                  <a:lnTo>
                    <a:pt x="2635" y="307"/>
                  </a:lnTo>
                  <a:lnTo>
                    <a:pt x="2635" y="307"/>
                  </a:lnTo>
                  <a:lnTo>
                    <a:pt x="2644" y="311"/>
                  </a:lnTo>
                  <a:lnTo>
                    <a:pt x="2652" y="315"/>
                  </a:lnTo>
                  <a:lnTo>
                    <a:pt x="2659" y="321"/>
                  </a:lnTo>
                  <a:lnTo>
                    <a:pt x="2666" y="326"/>
                  </a:lnTo>
                  <a:lnTo>
                    <a:pt x="2672" y="333"/>
                  </a:lnTo>
                  <a:lnTo>
                    <a:pt x="2677" y="341"/>
                  </a:lnTo>
                  <a:lnTo>
                    <a:pt x="2686" y="356"/>
                  </a:lnTo>
                  <a:lnTo>
                    <a:pt x="2690" y="373"/>
                  </a:lnTo>
                  <a:lnTo>
                    <a:pt x="2692" y="381"/>
                  </a:lnTo>
                  <a:lnTo>
                    <a:pt x="2693" y="390"/>
                  </a:lnTo>
                  <a:lnTo>
                    <a:pt x="2693" y="398"/>
                  </a:lnTo>
                  <a:lnTo>
                    <a:pt x="2692" y="408"/>
                  </a:lnTo>
                  <a:lnTo>
                    <a:pt x="2689" y="417"/>
                  </a:lnTo>
                  <a:lnTo>
                    <a:pt x="2686" y="425"/>
                  </a:lnTo>
                  <a:lnTo>
                    <a:pt x="2686" y="425"/>
                  </a:lnTo>
                  <a:lnTo>
                    <a:pt x="2682" y="434"/>
                  </a:lnTo>
                  <a:lnTo>
                    <a:pt x="2677" y="442"/>
                  </a:lnTo>
                  <a:lnTo>
                    <a:pt x="2672" y="449"/>
                  </a:lnTo>
                  <a:lnTo>
                    <a:pt x="2666" y="456"/>
                  </a:lnTo>
                  <a:lnTo>
                    <a:pt x="2659" y="462"/>
                  </a:lnTo>
                  <a:lnTo>
                    <a:pt x="2653" y="468"/>
                  </a:lnTo>
                  <a:lnTo>
                    <a:pt x="2638" y="476"/>
                  </a:lnTo>
                  <a:lnTo>
                    <a:pt x="2621" y="480"/>
                  </a:lnTo>
                  <a:lnTo>
                    <a:pt x="2612" y="482"/>
                  </a:lnTo>
                  <a:lnTo>
                    <a:pt x="2603" y="483"/>
                  </a:lnTo>
                  <a:lnTo>
                    <a:pt x="2594" y="483"/>
                  </a:lnTo>
                  <a:lnTo>
                    <a:pt x="2586" y="482"/>
                  </a:lnTo>
                  <a:lnTo>
                    <a:pt x="2577" y="479"/>
                  </a:lnTo>
                  <a:lnTo>
                    <a:pt x="2567" y="476"/>
                  </a:lnTo>
                  <a:lnTo>
                    <a:pt x="2567" y="476"/>
                  </a:lnTo>
                  <a:lnTo>
                    <a:pt x="2562" y="473"/>
                  </a:lnTo>
                  <a:lnTo>
                    <a:pt x="2560" y="473"/>
                  </a:lnTo>
                  <a:close/>
                </a:path>
              </a:pathLst>
            </a:custGeom>
            <a:grpFill/>
            <a:ln w="9525">
              <a:noFill/>
              <a:round/>
              <a:headEnd/>
              <a:tailEnd/>
            </a:ln>
            <a:effectLst>
              <a:innerShdw blurRad="63500" dist="50800" dir="3600000">
                <a:srgbClr val="000000">
                  <a:alpha val="38000"/>
                </a:srgbClr>
              </a:innerShdw>
            </a:effectLst>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73" name="Freeform 7"/>
            <p:cNvSpPr>
              <a:spLocks/>
            </p:cNvSpPr>
            <p:nvPr/>
          </p:nvSpPr>
          <p:spPr bwMode="auto">
            <a:xfrm>
              <a:off x="5669347" y="589352"/>
              <a:ext cx="426652" cy="5227234"/>
            </a:xfrm>
            <a:custGeom>
              <a:avLst/>
              <a:gdLst/>
              <a:ahLst/>
              <a:cxnLst>
                <a:cxn ang="0">
                  <a:pos x="85" y="8177"/>
                </a:cxn>
                <a:cxn ang="0">
                  <a:pos x="198" y="7659"/>
                </a:cxn>
                <a:cxn ang="0">
                  <a:pos x="268" y="7269"/>
                </a:cxn>
                <a:cxn ang="0">
                  <a:pos x="336" y="6747"/>
                </a:cxn>
                <a:cxn ang="0">
                  <a:pos x="357" y="6422"/>
                </a:cxn>
                <a:cxn ang="0">
                  <a:pos x="357" y="6228"/>
                </a:cxn>
                <a:cxn ang="0">
                  <a:pos x="342" y="6039"/>
                </a:cxn>
                <a:cxn ang="0">
                  <a:pos x="315" y="5888"/>
                </a:cxn>
                <a:cxn ang="0">
                  <a:pos x="275" y="5719"/>
                </a:cxn>
                <a:cxn ang="0">
                  <a:pos x="203" y="5320"/>
                </a:cxn>
                <a:cxn ang="0">
                  <a:pos x="147" y="4918"/>
                </a:cxn>
                <a:cxn ang="0">
                  <a:pos x="87" y="4383"/>
                </a:cxn>
                <a:cxn ang="0">
                  <a:pos x="52" y="3982"/>
                </a:cxn>
                <a:cxn ang="0">
                  <a:pos x="18" y="3445"/>
                </a:cxn>
                <a:cxn ang="0">
                  <a:pos x="4" y="3042"/>
                </a:cxn>
                <a:cxn ang="0">
                  <a:pos x="3" y="2504"/>
                </a:cxn>
                <a:cxn ang="0">
                  <a:pos x="22" y="2100"/>
                </a:cxn>
                <a:cxn ang="0">
                  <a:pos x="61" y="1765"/>
                </a:cxn>
                <a:cxn ang="0">
                  <a:pos x="99" y="1564"/>
                </a:cxn>
                <a:cxn ang="0">
                  <a:pos x="134" y="1433"/>
                </a:cxn>
                <a:cxn ang="0">
                  <a:pos x="179" y="1306"/>
                </a:cxn>
                <a:cxn ang="0">
                  <a:pos x="257" y="1051"/>
                </a:cxn>
                <a:cxn ang="0">
                  <a:pos x="299" y="856"/>
                </a:cxn>
                <a:cxn ang="0">
                  <a:pos x="333" y="592"/>
                </a:cxn>
                <a:cxn ang="0">
                  <a:pos x="336" y="393"/>
                </a:cxn>
                <a:cxn ang="0">
                  <a:pos x="316" y="194"/>
                </a:cxn>
                <a:cxn ang="0">
                  <a:pos x="288" y="64"/>
                </a:cxn>
                <a:cxn ang="0">
                  <a:pos x="280" y="31"/>
                </a:cxn>
                <a:cxn ang="0">
                  <a:pos x="318" y="160"/>
                </a:cxn>
                <a:cxn ang="0">
                  <a:pos x="345" y="325"/>
                </a:cxn>
                <a:cxn ang="0">
                  <a:pos x="357" y="526"/>
                </a:cxn>
                <a:cxn ang="0">
                  <a:pos x="340" y="795"/>
                </a:cxn>
                <a:cxn ang="0">
                  <a:pos x="296" y="1061"/>
                </a:cxn>
                <a:cxn ang="0">
                  <a:pos x="247" y="1257"/>
                </a:cxn>
                <a:cxn ang="0">
                  <a:pos x="198" y="1417"/>
                </a:cxn>
                <a:cxn ang="0">
                  <a:pos x="158" y="1577"/>
                </a:cxn>
                <a:cxn ang="0">
                  <a:pos x="130" y="1773"/>
                </a:cxn>
                <a:cxn ang="0">
                  <a:pos x="104" y="2104"/>
                </a:cxn>
                <a:cxn ang="0">
                  <a:pos x="100" y="2504"/>
                </a:cxn>
                <a:cxn ang="0">
                  <a:pos x="121" y="3036"/>
                </a:cxn>
                <a:cxn ang="0">
                  <a:pos x="151" y="3436"/>
                </a:cxn>
                <a:cxn ang="0">
                  <a:pos x="205" y="3966"/>
                </a:cxn>
                <a:cxn ang="0">
                  <a:pos x="256" y="4363"/>
                </a:cxn>
                <a:cxn ang="0">
                  <a:pos x="335" y="4892"/>
                </a:cxn>
                <a:cxn ang="0">
                  <a:pos x="405" y="5284"/>
                </a:cxn>
                <a:cxn ang="0">
                  <a:pos x="507" y="5734"/>
                </a:cxn>
                <a:cxn ang="0">
                  <a:pos x="544" y="5864"/>
                </a:cxn>
                <a:cxn ang="0">
                  <a:pos x="573" y="6005"/>
                </a:cxn>
                <a:cxn ang="0">
                  <a:pos x="597" y="6215"/>
                </a:cxn>
                <a:cxn ang="0">
                  <a:pos x="604" y="6423"/>
                </a:cxn>
                <a:cxn ang="0">
                  <a:pos x="597" y="6766"/>
                </a:cxn>
                <a:cxn ang="0">
                  <a:pos x="547" y="7309"/>
                </a:cxn>
                <a:cxn ang="0">
                  <a:pos x="490" y="7712"/>
                </a:cxn>
                <a:cxn ang="0">
                  <a:pos x="395" y="8246"/>
                </a:cxn>
                <a:cxn ang="0">
                  <a:pos x="335" y="8528"/>
                </a:cxn>
                <a:cxn ang="0">
                  <a:pos x="302" y="8583"/>
                </a:cxn>
                <a:cxn ang="0">
                  <a:pos x="253" y="8623"/>
                </a:cxn>
                <a:cxn ang="0">
                  <a:pos x="192" y="8640"/>
                </a:cxn>
                <a:cxn ang="0">
                  <a:pos x="144" y="8636"/>
                </a:cxn>
                <a:cxn ang="0">
                  <a:pos x="83" y="8610"/>
                </a:cxn>
                <a:cxn ang="0">
                  <a:pos x="41" y="8565"/>
                </a:cxn>
                <a:cxn ang="0">
                  <a:pos x="17" y="8506"/>
                </a:cxn>
                <a:cxn ang="0">
                  <a:pos x="18" y="8441"/>
                </a:cxn>
              </a:cxnLst>
              <a:rect l="0" t="0" r="r" b="b"/>
              <a:pathLst>
                <a:path w="606" h="8640">
                  <a:moveTo>
                    <a:pt x="21" y="8432"/>
                  </a:moveTo>
                  <a:lnTo>
                    <a:pt x="21" y="8432"/>
                  </a:lnTo>
                  <a:lnTo>
                    <a:pt x="54" y="8305"/>
                  </a:lnTo>
                  <a:lnTo>
                    <a:pt x="85" y="8177"/>
                  </a:lnTo>
                  <a:lnTo>
                    <a:pt x="114" y="8048"/>
                  </a:lnTo>
                  <a:lnTo>
                    <a:pt x="144" y="7919"/>
                  </a:lnTo>
                  <a:lnTo>
                    <a:pt x="171" y="7789"/>
                  </a:lnTo>
                  <a:lnTo>
                    <a:pt x="198" y="7659"/>
                  </a:lnTo>
                  <a:lnTo>
                    <a:pt x="223" y="7529"/>
                  </a:lnTo>
                  <a:lnTo>
                    <a:pt x="246" y="7399"/>
                  </a:lnTo>
                  <a:lnTo>
                    <a:pt x="246" y="7399"/>
                  </a:lnTo>
                  <a:lnTo>
                    <a:pt x="268" y="7269"/>
                  </a:lnTo>
                  <a:lnTo>
                    <a:pt x="288" y="7139"/>
                  </a:lnTo>
                  <a:lnTo>
                    <a:pt x="306" y="7008"/>
                  </a:lnTo>
                  <a:lnTo>
                    <a:pt x="323" y="6878"/>
                  </a:lnTo>
                  <a:lnTo>
                    <a:pt x="336" y="6747"/>
                  </a:lnTo>
                  <a:lnTo>
                    <a:pt x="347" y="6617"/>
                  </a:lnTo>
                  <a:lnTo>
                    <a:pt x="352" y="6552"/>
                  </a:lnTo>
                  <a:lnTo>
                    <a:pt x="354" y="6487"/>
                  </a:lnTo>
                  <a:lnTo>
                    <a:pt x="357" y="6422"/>
                  </a:lnTo>
                  <a:lnTo>
                    <a:pt x="359" y="6357"/>
                  </a:lnTo>
                  <a:lnTo>
                    <a:pt x="359" y="6357"/>
                  </a:lnTo>
                  <a:lnTo>
                    <a:pt x="359" y="6292"/>
                  </a:lnTo>
                  <a:lnTo>
                    <a:pt x="357" y="6228"/>
                  </a:lnTo>
                  <a:lnTo>
                    <a:pt x="353" y="6165"/>
                  </a:lnTo>
                  <a:lnTo>
                    <a:pt x="349" y="6101"/>
                  </a:lnTo>
                  <a:lnTo>
                    <a:pt x="349" y="6101"/>
                  </a:lnTo>
                  <a:lnTo>
                    <a:pt x="342" y="6039"/>
                  </a:lnTo>
                  <a:lnTo>
                    <a:pt x="333" y="5977"/>
                  </a:lnTo>
                  <a:lnTo>
                    <a:pt x="333" y="5977"/>
                  </a:lnTo>
                  <a:lnTo>
                    <a:pt x="322" y="5917"/>
                  </a:lnTo>
                  <a:lnTo>
                    <a:pt x="315" y="5888"/>
                  </a:lnTo>
                  <a:lnTo>
                    <a:pt x="306" y="5855"/>
                  </a:lnTo>
                  <a:lnTo>
                    <a:pt x="306" y="5855"/>
                  </a:lnTo>
                  <a:lnTo>
                    <a:pt x="291" y="5787"/>
                  </a:lnTo>
                  <a:lnTo>
                    <a:pt x="275" y="5719"/>
                  </a:lnTo>
                  <a:lnTo>
                    <a:pt x="263" y="5653"/>
                  </a:lnTo>
                  <a:lnTo>
                    <a:pt x="250" y="5587"/>
                  </a:lnTo>
                  <a:lnTo>
                    <a:pt x="226" y="5452"/>
                  </a:lnTo>
                  <a:lnTo>
                    <a:pt x="203" y="5320"/>
                  </a:lnTo>
                  <a:lnTo>
                    <a:pt x="203" y="5320"/>
                  </a:lnTo>
                  <a:lnTo>
                    <a:pt x="183" y="5185"/>
                  </a:lnTo>
                  <a:lnTo>
                    <a:pt x="165" y="5053"/>
                  </a:lnTo>
                  <a:lnTo>
                    <a:pt x="147" y="4918"/>
                  </a:lnTo>
                  <a:lnTo>
                    <a:pt x="131" y="4784"/>
                  </a:lnTo>
                  <a:lnTo>
                    <a:pt x="116" y="4651"/>
                  </a:lnTo>
                  <a:lnTo>
                    <a:pt x="100" y="4517"/>
                  </a:lnTo>
                  <a:lnTo>
                    <a:pt x="87" y="4383"/>
                  </a:lnTo>
                  <a:lnTo>
                    <a:pt x="75" y="4250"/>
                  </a:lnTo>
                  <a:lnTo>
                    <a:pt x="75" y="4250"/>
                  </a:lnTo>
                  <a:lnTo>
                    <a:pt x="63" y="4116"/>
                  </a:lnTo>
                  <a:lnTo>
                    <a:pt x="52" y="3982"/>
                  </a:lnTo>
                  <a:lnTo>
                    <a:pt x="42" y="3847"/>
                  </a:lnTo>
                  <a:lnTo>
                    <a:pt x="32" y="3713"/>
                  </a:lnTo>
                  <a:lnTo>
                    <a:pt x="25" y="3579"/>
                  </a:lnTo>
                  <a:lnTo>
                    <a:pt x="18" y="3445"/>
                  </a:lnTo>
                  <a:lnTo>
                    <a:pt x="13" y="3310"/>
                  </a:lnTo>
                  <a:lnTo>
                    <a:pt x="7" y="3176"/>
                  </a:lnTo>
                  <a:lnTo>
                    <a:pt x="7" y="3176"/>
                  </a:lnTo>
                  <a:lnTo>
                    <a:pt x="4" y="3042"/>
                  </a:lnTo>
                  <a:lnTo>
                    <a:pt x="1" y="2906"/>
                  </a:lnTo>
                  <a:lnTo>
                    <a:pt x="0" y="2772"/>
                  </a:lnTo>
                  <a:lnTo>
                    <a:pt x="1" y="2638"/>
                  </a:lnTo>
                  <a:lnTo>
                    <a:pt x="3" y="2504"/>
                  </a:lnTo>
                  <a:lnTo>
                    <a:pt x="7" y="2368"/>
                  </a:lnTo>
                  <a:lnTo>
                    <a:pt x="14" y="2234"/>
                  </a:lnTo>
                  <a:lnTo>
                    <a:pt x="22" y="2100"/>
                  </a:lnTo>
                  <a:lnTo>
                    <a:pt x="22" y="2100"/>
                  </a:lnTo>
                  <a:lnTo>
                    <a:pt x="35" y="1965"/>
                  </a:lnTo>
                  <a:lnTo>
                    <a:pt x="42" y="1898"/>
                  </a:lnTo>
                  <a:lnTo>
                    <a:pt x="51" y="1831"/>
                  </a:lnTo>
                  <a:lnTo>
                    <a:pt x="61" y="1765"/>
                  </a:lnTo>
                  <a:lnTo>
                    <a:pt x="72" y="1697"/>
                  </a:lnTo>
                  <a:lnTo>
                    <a:pt x="85" y="1631"/>
                  </a:lnTo>
                  <a:lnTo>
                    <a:pt x="99" y="1564"/>
                  </a:lnTo>
                  <a:lnTo>
                    <a:pt x="99" y="1564"/>
                  </a:lnTo>
                  <a:lnTo>
                    <a:pt x="116" y="1498"/>
                  </a:lnTo>
                  <a:lnTo>
                    <a:pt x="124" y="1465"/>
                  </a:lnTo>
                  <a:lnTo>
                    <a:pt x="134" y="1433"/>
                  </a:lnTo>
                  <a:lnTo>
                    <a:pt x="134" y="1433"/>
                  </a:lnTo>
                  <a:lnTo>
                    <a:pt x="145" y="1400"/>
                  </a:lnTo>
                  <a:lnTo>
                    <a:pt x="157" y="1369"/>
                  </a:lnTo>
                  <a:lnTo>
                    <a:pt x="179" y="1306"/>
                  </a:lnTo>
                  <a:lnTo>
                    <a:pt x="179" y="1306"/>
                  </a:lnTo>
                  <a:lnTo>
                    <a:pt x="200" y="1243"/>
                  </a:lnTo>
                  <a:lnTo>
                    <a:pt x="220" y="1180"/>
                  </a:lnTo>
                  <a:lnTo>
                    <a:pt x="239" y="1116"/>
                  </a:lnTo>
                  <a:lnTo>
                    <a:pt x="257" y="1051"/>
                  </a:lnTo>
                  <a:lnTo>
                    <a:pt x="257" y="1051"/>
                  </a:lnTo>
                  <a:lnTo>
                    <a:pt x="272" y="986"/>
                  </a:lnTo>
                  <a:lnTo>
                    <a:pt x="287" y="921"/>
                  </a:lnTo>
                  <a:lnTo>
                    <a:pt x="299" y="856"/>
                  </a:lnTo>
                  <a:lnTo>
                    <a:pt x="311" y="791"/>
                  </a:lnTo>
                  <a:lnTo>
                    <a:pt x="321" y="725"/>
                  </a:lnTo>
                  <a:lnTo>
                    <a:pt x="328" y="658"/>
                  </a:lnTo>
                  <a:lnTo>
                    <a:pt x="333" y="592"/>
                  </a:lnTo>
                  <a:lnTo>
                    <a:pt x="336" y="526"/>
                  </a:lnTo>
                  <a:lnTo>
                    <a:pt x="336" y="526"/>
                  </a:lnTo>
                  <a:lnTo>
                    <a:pt x="337" y="459"/>
                  </a:lnTo>
                  <a:lnTo>
                    <a:pt x="336" y="393"/>
                  </a:lnTo>
                  <a:lnTo>
                    <a:pt x="332" y="326"/>
                  </a:lnTo>
                  <a:lnTo>
                    <a:pt x="326" y="260"/>
                  </a:lnTo>
                  <a:lnTo>
                    <a:pt x="326" y="260"/>
                  </a:lnTo>
                  <a:lnTo>
                    <a:pt x="316" y="194"/>
                  </a:lnTo>
                  <a:lnTo>
                    <a:pt x="311" y="161"/>
                  </a:lnTo>
                  <a:lnTo>
                    <a:pt x="305" y="127"/>
                  </a:lnTo>
                  <a:lnTo>
                    <a:pt x="296" y="95"/>
                  </a:lnTo>
                  <a:lnTo>
                    <a:pt x="288" y="64"/>
                  </a:lnTo>
                  <a:lnTo>
                    <a:pt x="278" y="31"/>
                  </a:lnTo>
                  <a:lnTo>
                    <a:pt x="267" y="0"/>
                  </a:lnTo>
                  <a:lnTo>
                    <a:pt x="267" y="0"/>
                  </a:lnTo>
                  <a:lnTo>
                    <a:pt x="280" y="31"/>
                  </a:lnTo>
                  <a:lnTo>
                    <a:pt x="291" y="62"/>
                  </a:lnTo>
                  <a:lnTo>
                    <a:pt x="301" y="95"/>
                  </a:lnTo>
                  <a:lnTo>
                    <a:pt x="309" y="127"/>
                  </a:lnTo>
                  <a:lnTo>
                    <a:pt x="318" y="160"/>
                  </a:lnTo>
                  <a:lnTo>
                    <a:pt x="325" y="192"/>
                  </a:lnTo>
                  <a:lnTo>
                    <a:pt x="336" y="259"/>
                  </a:lnTo>
                  <a:lnTo>
                    <a:pt x="336" y="259"/>
                  </a:lnTo>
                  <a:lnTo>
                    <a:pt x="345" y="325"/>
                  </a:lnTo>
                  <a:lnTo>
                    <a:pt x="352" y="391"/>
                  </a:lnTo>
                  <a:lnTo>
                    <a:pt x="356" y="459"/>
                  </a:lnTo>
                  <a:lnTo>
                    <a:pt x="357" y="526"/>
                  </a:lnTo>
                  <a:lnTo>
                    <a:pt x="357" y="526"/>
                  </a:lnTo>
                  <a:lnTo>
                    <a:pt x="356" y="593"/>
                  </a:lnTo>
                  <a:lnTo>
                    <a:pt x="353" y="661"/>
                  </a:lnTo>
                  <a:lnTo>
                    <a:pt x="347" y="728"/>
                  </a:lnTo>
                  <a:lnTo>
                    <a:pt x="340" y="795"/>
                  </a:lnTo>
                  <a:lnTo>
                    <a:pt x="332" y="862"/>
                  </a:lnTo>
                  <a:lnTo>
                    <a:pt x="322" y="928"/>
                  </a:lnTo>
                  <a:lnTo>
                    <a:pt x="311" y="995"/>
                  </a:lnTo>
                  <a:lnTo>
                    <a:pt x="296" y="1061"/>
                  </a:lnTo>
                  <a:lnTo>
                    <a:pt x="296" y="1061"/>
                  </a:lnTo>
                  <a:lnTo>
                    <a:pt x="281" y="1126"/>
                  </a:lnTo>
                  <a:lnTo>
                    <a:pt x="265" y="1193"/>
                  </a:lnTo>
                  <a:lnTo>
                    <a:pt x="247" y="1257"/>
                  </a:lnTo>
                  <a:lnTo>
                    <a:pt x="227" y="1322"/>
                  </a:lnTo>
                  <a:lnTo>
                    <a:pt x="227" y="1322"/>
                  </a:lnTo>
                  <a:lnTo>
                    <a:pt x="207" y="1386"/>
                  </a:lnTo>
                  <a:lnTo>
                    <a:pt x="198" y="1417"/>
                  </a:lnTo>
                  <a:lnTo>
                    <a:pt x="188" y="1448"/>
                  </a:lnTo>
                  <a:lnTo>
                    <a:pt x="188" y="1448"/>
                  </a:lnTo>
                  <a:lnTo>
                    <a:pt x="172" y="1513"/>
                  </a:lnTo>
                  <a:lnTo>
                    <a:pt x="158" y="1577"/>
                  </a:lnTo>
                  <a:lnTo>
                    <a:pt x="158" y="1577"/>
                  </a:lnTo>
                  <a:lnTo>
                    <a:pt x="147" y="1642"/>
                  </a:lnTo>
                  <a:lnTo>
                    <a:pt x="137" y="1708"/>
                  </a:lnTo>
                  <a:lnTo>
                    <a:pt x="130" y="1773"/>
                  </a:lnTo>
                  <a:lnTo>
                    <a:pt x="123" y="1840"/>
                  </a:lnTo>
                  <a:lnTo>
                    <a:pt x="116" y="1906"/>
                  </a:lnTo>
                  <a:lnTo>
                    <a:pt x="111" y="1971"/>
                  </a:lnTo>
                  <a:lnTo>
                    <a:pt x="104" y="2104"/>
                  </a:lnTo>
                  <a:lnTo>
                    <a:pt x="104" y="2104"/>
                  </a:lnTo>
                  <a:lnTo>
                    <a:pt x="102" y="2238"/>
                  </a:lnTo>
                  <a:lnTo>
                    <a:pt x="100" y="2371"/>
                  </a:lnTo>
                  <a:lnTo>
                    <a:pt x="100" y="2504"/>
                  </a:lnTo>
                  <a:lnTo>
                    <a:pt x="103" y="2637"/>
                  </a:lnTo>
                  <a:lnTo>
                    <a:pt x="107" y="2771"/>
                  </a:lnTo>
                  <a:lnTo>
                    <a:pt x="114" y="2904"/>
                  </a:lnTo>
                  <a:lnTo>
                    <a:pt x="121" y="3036"/>
                  </a:lnTo>
                  <a:lnTo>
                    <a:pt x="130" y="3169"/>
                  </a:lnTo>
                  <a:lnTo>
                    <a:pt x="130" y="3169"/>
                  </a:lnTo>
                  <a:lnTo>
                    <a:pt x="140" y="3303"/>
                  </a:lnTo>
                  <a:lnTo>
                    <a:pt x="151" y="3436"/>
                  </a:lnTo>
                  <a:lnTo>
                    <a:pt x="162" y="3569"/>
                  </a:lnTo>
                  <a:lnTo>
                    <a:pt x="176" y="3702"/>
                  </a:lnTo>
                  <a:lnTo>
                    <a:pt x="191" y="3835"/>
                  </a:lnTo>
                  <a:lnTo>
                    <a:pt x="205" y="3966"/>
                  </a:lnTo>
                  <a:lnTo>
                    <a:pt x="220" y="4099"/>
                  </a:lnTo>
                  <a:lnTo>
                    <a:pt x="237" y="4232"/>
                  </a:lnTo>
                  <a:lnTo>
                    <a:pt x="237" y="4232"/>
                  </a:lnTo>
                  <a:lnTo>
                    <a:pt x="256" y="4363"/>
                  </a:lnTo>
                  <a:lnTo>
                    <a:pt x="274" y="4496"/>
                  </a:lnTo>
                  <a:lnTo>
                    <a:pt x="292" y="4627"/>
                  </a:lnTo>
                  <a:lnTo>
                    <a:pt x="313" y="4760"/>
                  </a:lnTo>
                  <a:lnTo>
                    <a:pt x="335" y="4892"/>
                  </a:lnTo>
                  <a:lnTo>
                    <a:pt x="357" y="5022"/>
                  </a:lnTo>
                  <a:lnTo>
                    <a:pt x="381" y="5153"/>
                  </a:lnTo>
                  <a:lnTo>
                    <a:pt x="405" y="5284"/>
                  </a:lnTo>
                  <a:lnTo>
                    <a:pt x="405" y="5284"/>
                  </a:lnTo>
                  <a:lnTo>
                    <a:pt x="432" y="5413"/>
                  </a:lnTo>
                  <a:lnTo>
                    <a:pt x="460" y="5543"/>
                  </a:lnTo>
                  <a:lnTo>
                    <a:pt x="490" y="5670"/>
                  </a:lnTo>
                  <a:lnTo>
                    <a:pt x="507" y="5734"/>
                  </a:lnTo>
                  <a:lnTo>
                    <a:pt x="524" y="5796"/>
                  </a:lnTo>
                  <a:lnTo>
                    <a:pt x="534" y="5828"/>
                  </a:lnTo>
                  <a:lnTo>
                    <a:pt x="544" y="5864"/>
                  </a:lnTo>
                  <a:lnTo>
                    <a:pt x="544" y="5864"/>
                  </a:lnTo>
                  <a:lnTo>
                    <a:pt x="552" y="5899"/>
                  </a:lnTo>
                  <a:lnTo>
                    <a:pt x="559" y="5934"/>
                  </a:lnTo>
                  <a:lnTo>
                    <a:pt x="559" y="5934"/>
                  </a:lnTo>
                  <a:lnTo>
                    <a:pt x="573" y="6005"/>
                  </a:lnTo>
                  <a:lnTo>
                    <a:pt x="583" y="6076"/>
                  </a:lnTo>
                  <a:lnTo>
                    <a:pt x="583" y="6076"/>
                  </a:lnTo>
                  <a:lnTo>
                    <a:pt x="590" y="6145"/>
                  </a:lnTo>
                  <a:lnTo>
                    <a:pt x="597" y="6215"/>
                  </a:lnTo>
                  <a:lnTo>
                    <a:pt x="602" y="6285"/>
                  </a:lnTo>
                  <a:lnTo>
                    <a:pt x="604" y="6354"/>
                  </a:lnTo>
                  <a:lnTo>
                    <a:pt x="604" y="6354"/>
                  </a:lnTo>
                  <a:lnTo>
                    <a:pt x="604" y="6423"/>
                  </a:lnTo>
                  <a:lnTo>
                    <a:pt x="606" y="6492"/>
                  </a:lnTo>
                  <a:lnTo>
                    <a:pt x="604" y="6562"/>
                  </a:lnTo>
                  <a:lnTo>
                    <a:pt x="603" y="6629"/>
                  </a:lnTo>
                  <a:lnTo>
                    <a:pt x="597" y="6766"/>
                  </a:lnTo>
                  <a:lnTo>
                    <a:pt x="588" y="6902"/>
                  </a:lnTo>
                  <a:lnTo>
                    <a:pt x="576" y="7039"/>
                  </a:lnTo>
                  <a:lnTo>
                    <a:pt x="562" y="7173"/>
                  </a:lnTo>
                  <a:lnTo>
                    <a:pt x="547" y="7309"/>
                  </a:lnTo>
                  <a:lnTo>
                    <a:pt x="530" y="7443"/>
                  </a:lnTo>
                  <a:lnTo>
                    <a:pt x="530" y="7443"/>
                  </a:lnTo>
                  <a:lnTo>
                    <a:pt x="511" y="7577"/>
                  </a:lnTo>
                  <a:lnTo>
                    <a:pt x="490" y="7712"/>
                  </a:lnTo>
                  <a:lnTo>
                    <a:pt x="469" y="7846"/>
                  </a:lnTo>
                  <a:lnTo>
                    <a:pt x="445" y="7979"/>
                  </a:lnTo>
                  <a:lnTo>
                    <a:pt x="421" y="8112"/>
                  </a:lnTo>
                  <a:lnTo>
                    <a:pt x="395" y="8246"/>
                  </a:lnTo>
                  <a:lnTo>
                    <a:pt x="367" y="8379"/>
                  </a:lnTo>
                  <a:lnTo>
                    <a:pt x="339" y="8511"/>
                  </a:lnTo>
                  <a:lnTo>
                    <a:pt x="339" y="8511"/>
                  </a:lnTo>
                  <a:lnTo>
                    <a:pt x="335" y="8528"/>
                  </a:lnTo>
                  <a:lnTo>
                    <a:pt x="329" y="8544"/>
                  </a:lnTo>
                  <a:lnTo>
                    <a:pt x="321" y="8558"/>
                  </a:lnTo>
                  <a:lnTo>
                    <a:pt x="312" y="8571"/>
                  </a:lnTo>
                  <a:lnTo>
                    <a:pt x="302" y="8583"/>
                  </a:lnTo>
                  <a:lnTo>
                    <a:pt x="292" y="8595"/>
                  </a:lnTo>
                  <a:lnTo>
                    <a:pt x="280" y="8606"/>
                  </a:lnTo>
                  <a:lnTo>
                    <a:pt x="267" y="8615"/>
                  </a:lnTo>
                  <a:lnTo>
                    <a:pt x="253" y="8623"/>
                  </a:lnTo>
                  <a:lnTo>
                    <a:pt x="239" y="8629"/>
                  </a:lnTo>
                  <a:lnTo>
                    <a:pt x="224" y="8634"/>
                  </a:lnTo>
                  <a:lnTo>
                    <a:pt x="209" y="8637"/>
                  </a:lnTo>
                  <a:lnTo>
                    <a:pt x="192" y="8640"/>
                  </a:lnTo>
                  <a:lnTo>
                    <a:pt x="176" y="8640"/>
                  </a:lnTo>
                  <a:lnTo>
                    <a:pt x="159" y="8639"/>
                  </a:lnTo>
                  <a:lnTo>
                    <a:pt x="144" y="8636"/>
                  </a:lnTo>
                  <a:lnTo>
                    <a:pt x="144" y="8636"/>
                  </a:lnTo>
                  <a:lnTo>
                    <a:pt x="127" y="8632"/>
                  </a:lnTo>
                  <a:lnTo>
                    <a:pt x="111" y="8626"/>
                  </a:lnTo>
                  <a:lnTo>
                    <a:pt x="97" y="8619"/>
                  </a:lnTo>
                  <a:lnTo>
                    <a:pt x="83" y="8610"/>
                  </a:lnTo>
                  <a:lnTo>
                    <a:pt x="72" y="8600"/>
                  </a:lnTo>
                  <a:lnTo>
                    <a:pt x="59" y="8589"/>
                  </a:lnTo>
                  <a:lnTo>
                    <a:pt x="49" y="8578"/>
                  </a:lnTo>
                  <a:lnTo>
                    <a:pt x="41" y="8565"/>
                  </a:lnTo>
                  <a:lnTo>
                    <a:pt x="32" y="8551"/>
                  </a:lnTo>
                  <a:lnTo>
                    <a:pt x="27" y="8537"/>
                  </a:lnTo>
                  <a:lnTo>
                    <a:pt x="21" y="8521"/>
                  </a:lnTo>
                  <a:lnTo>
                    <a:pt x="17" y="8506"/>
                  </a:lnTo>
                  <a:lnTo>
                    <a:pt x="15" y="8490"/>
                  </a:lnTo>
                  <a:lnTo>
                    <a:pt x="15" y="8473"/>
                  </a:lnTo>
                  <a:lnTo>
                    <a:pt x="15" y="8458"/>
                  </a:lnTo>
                  <a:lnTo>
                    <a:pt x="18" y="8441"/>
                  </a:lnTo>
                  <a:lnTo>
                    <a:pt x="18" y="8441"/>
                  </a:lnTo>
                  <a:lnTo>
                    <a:pt x="20" y="8435"/>
                  </a:lnTo>
                  <a:lnTo>
                    <a:pt x="21" y="8432"/>
                  </a:lnTo>
                  <a:close/>
                </a:path>
              </a:pathLst>
            </a:cu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nvGrpSpPr>
            <p:cNvPr id="74" name="Group 165"/>
            <p:cNvGrpSpPr/>
            <p:nvPr/>
          </p:nvGrpSpPr>
          <p:grpSpPr>
            <a:xfrm rot="287009">
              <a:off x="5976806" y="4153544"/>
              <a:ext cx="864454" cy="818524"/>
              <a:chOff x="707853" y="22066"/>
              <a:chExt cx="7200902" cy="6818311"/>
            </a:xfrm>
            <a:grpFill/>
          </p:grpSpPr>
          <p:sp>
            <p:nvSpPr>
              <p:cNvPr id="136" name="Freeform 5"/>
              <p:cNvSpPr>
                <a:spLocks/>
              </p:cNvSpPr>
              <p:nvPr/>
            </p:nvSpPr>
            <p:spPr bwMode="auto">
              <a:xfrm>
                <a:off x="1152890" y="118645"/>
                <a:ext cx="6586538" cy="6713537"/>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37" name="Freeform 6"/>
              <p:cNvSpPr>
                <a:spLocks/>
              </p:cNvSpPr>
              <p:nvPr/>
            </p:nvSpPr>
            <p:spPr bwMode="auto">
              <a:xfrm>
                <a:off x="707853" y="22066"/>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sp>
          <p:nvSpPr>
            <p:cNvPr id="75" name="Freeform 8"/>
            <p:cNvSpPr>
              <a:spLocks/>
            </p:cNvSpPr>
            <p:nvPr/>
          </p:nvSpPr>
          <p:spPr bwMode="auto">
            <a:xfrm>
              <a:off x="5840799" y="3121967"/>
              <a:ext cx="1588702" cy="539293"/>
            </a:xfrm>
            <a:custGeom>
              <a:avLst/>
              <a:gdLst/>
              <a:ahLst/>
              <a:cxnLst>
                <a:cxn ang="0">
                  <a:pos x="38" y="785"/>
                </a:cxn>
                <a:cxn ang="0">
                  <a:pos x="90" y="735"/>
                </a:cxn>
                <a:cxn ang="0">
                  <a:pos x="165" y="679"/>
                </a:cxn>
                <a:cxn ang="0">
                  <a:pos x="281" y="602"/>
                </a:cxn>
                <a:cxn ang="0">
                  <a:pos x="361" y="559"/>
                </a:cxn>
                <a:cxn ang="0">
                  <a:pos x="486" y="501"/>
                </a:cxn>
                <a:cxn ang="0">
                  <a:pos x="613" y="451"/>
                </a:cxn>
                <a:cxn ang="0">
                  <a:pos x="699" y="424"/>
                </a:cxn>
                <a:cxn ang="0">
                  <a:pos x="830" y="390"/>
                </a:cxn>
                <a:cxn ang="0">
                  <a:pos x="1008" y="356"/>
                </a:cxn>
                <a:cxn ang="0">
                  <a:pos x="1275" y="330"/>
                </a:cxn>
                <a:cxn ang="0">
                  <a:pos x="1452" y="323"/>
                </a:cxn>
                <a:cxn ang="0">
                  <a:pos x="1715" y="300"/>
                </a:cxn>
                <a:cxn ang="0">
                  <a:pos x="1975" y="258"/>
                </a:cxn>
                <a:cxn ang="0">
                  <a:pos x="2146" y="219"/>
                </a:cxn>
                <a:cxn ang="0">
                  <a:pos x="2399" y="143"/>
                </a:cxn>
                <a:cxn ang="0">
                  <a:pos x="2523" y="96"/>
                </a:cxn>
                <a:cxn ang="0">
                  <a:pos x="2643" y="43"/>
                </a:cxn>
                <a:cxn ang="0">
                  <a:pos x="2721" y="0"/>
                </a:cxn>
                <a:cxn ang="0">
                  <a:pos x="2606" y="68"/>
                </a:cxn>
                <a:cxn ang="0">
                  <a:pos x="2486" y="125"/>
                </a:cxn>
                <a:cxn ang="0">
                  <a:pos x="2322" y="193"/>
                </a:cxn>
                <a:cxn ang="0">
                  <a:pos x="2069" y="275"/>
                </a:cxn>
                <a:cxn ang="0">
                  <a:pos x="1897" y="318"/>
                </a:cxn>
                <a:cxn ang="0">
                  <a:pos x="1634" y="368"/>
                </a:cxn>
                <a:cxn ang="0">
                  <a:pos x="1370" y="400"/>
                </a:cxn>
                <a:cxn ang="0">
                  <a:pos x="1195" y="417"/>
                </a:cxn>
                <a:cxn ang="0">
                  <a:pos x="939" y="465"/>
                </a:cxn>
                <a:cxn ang="0">
                  <a:pos x="774" y="512"/>
                </a:cxn>
                <a:cxn ang="0">
                  <a:pos x="692" y="540"/>
                </a:cxn>
                <a:cxn ang="0">
                  <a:pos x="573" y="590"/>
                </a:cxn>
                <a:cxn ang="0">
                  <a:pos x="459" y="648"/>
                </a:cxn>
                <a:cxn ang="0">
                  <a:pos x="385" y="690"/>
                </a:cxn>
                <a:cxn ang="0">
                  <a:pos x="281" y="761"/>
                </a:cxn>
                <a:cxn ang="0">
                  <a:pos x="215" y="814"/>
                </a:cxn>
                <a:cxn ang="0">
                  <a:pos x="155" y="869"/>
                </a:cxn>
                <a:cxn ang="0">
                  <a:pos x="130" y="899"/>
                </a:cxn>
                <a:cxn ang="0">
                  <a:pos x="94" y="923"/>
                </a:cxn>
                <a:cxn ang="0">
                  <a:pos x="53" y="923"/>
                </a:cxn>
                <a:cxn ang="0">
                  <a:pos x="27" y="910"/>
                </a:cxn>
                <a:cxn ang="0">
                  <a:pos x="3" y="875"/>
                </a:cxn>
                <a:cxn ang="0">
                  <a:pos x="3" y="833"/>
                </a:cxn>
                <a:cxn ang="0">
                  <a:pos x="17" y="807"/>
                </a:cxn>
              </a:cxnLst>
              <a:rect l="0" t="0" r="r" b="b"/>
              <a:pathLst>
                <a:path w="2721" h="926">
                  <a:moveTo>
                    <a:pt x="20" y="804"/>
                  </a:moveTo>
                  <a:lnTo>
                    <a:pt x="20" y="804"/>
                  </a:lnTo>
                  <a:lnTo>
                    <a:pt x="38" y="785"/>
                  </a:lnTo>
                  <a:lnTo>
                    <a:pt x="55" y="768"/>
                  </a:lnTo>
                  <a:lnTo>
                    <a:pt x="90" y="735"/>
                  </a:lnTo>
                  <a:lnTo>
                    <a:pt x="90" y="735"/>
                  </a:lnTo>
                  <a:lnTo>
                    <a:pt x="127" y="705"/>
                  </a:lnTo>
                  <a:lnTo>
                    <a:pt x="165" y="679"/>
                  </a:lnTo>
                  <a:lnTo>
                    <a:pt x="165" y="679"/>
                  </a:lnTo>
                  <a:lnTo>
                    <a:pt x="203" y="652"/>
                  </a:lnTo>
                  <a:lnTo>
                    <a:pt x="241" y="626"/>
                  </a:lnTo>
                  <a:lnTo>
                    <a:pt x="281" y="602"/>
                  </a:lnTo>
                  <a:lnTo>
                    <a:pt x="320" y="580"/>
                  </a:lnTo>
                  <a:lnTo>
                    <a:pt x="320" y="580"/>
                  </a:lnTo>
                  <a:lnTo>
                    <a:pt x="361" y="559"/>
                  </a:lnTo>
                  <a:lnTo>
                    <a:pt x="402" y="537"/>
                  </a:lnTo>
                  <a:lnTo>
                    <a:pt x="443" y="519"/>
                  </a:lnTo>
                  <a:lnTo>
                    <a:pt x="486" y="501"/>
                  </a:lnTo>
                  <a:lnTo>
                    <a:pt x="528" y="482"/>
                  </a:lnTo>
                  <a:lnTo>
                    <a:pt x="571" y="467"/>
                  </a:lnTo>
                  <a:lnTo>
                    <a:pt x="613" y="451"/>
                  </a:lnTo>
                  <a:lnTo>
                    <a:pt x="657" y="437"/>
                  </a:lnTo>
                  <a:lnTo>
                    <a:pt x="657" y="437"/>
                  </a:lnTo>
                  <a:lnTo>
                    <a:pt x="699" y="424"/>
                  </a:lnTo>
                  <a:lnTo>
                    <a:pt x="743" y="412"/>
                  </a:lnTo>
                  <a:lnTo>
                    <a:pt x="787" y="400"/>
                  </a:lnTo>
                  <a:lnTo>
                    <a:pt x="830" y="390"/>
                  </a:lnTo>
                  <a:lnTo>
                    <a:pt x="876" y="380"/>
                  </a:lnTo>
                  <a:lnTo>
                    <a:pt x="919" y="372"/>
                  </a:lnTo>
                  <a:lnTo>
                    <a:pt x="1008" y="356"/>
                  </a:lnTo>
                  <a:lnTo>
                    <a:pt x="1097" y="345"/>
                  </a:lnTo>
                  <a:lnTo>
                    <a:pt x="1186" y="337"/>
                  </a:lnTo>
                  <a:lnTo>
                    <a:pt x="1275" y="330"/>
                  </a:lnTo>
                  <a:lnTo>
                    <a:pt x="1366" y="327"/>
                  </a:lnTo>
                  <a:lnTo>
                    <a:pt x="1366" y="327"/>
                  </a:lnTo>
                  <a:lnTo>
                    <a:pt x="1452" y="323"/>
                  </a:lnTo>
                  <a:lnTo>
                    <a:pt x="1540" y="317"/>
                  </a:lnTo>
                  <a:lnTo>
                    <a:pt x="1627" y="310"/>
                  </a:lnTo>
                  <a:lnTo>
                    <a:pt x="1715" y="300"/>
                  </a:lnTo>
                  <a:lnTo>
                    <a:pt x="1801" y="287"/>
                  </a:lnTo>
                  <a:lnTo>
                    <a:pt x="1889" y="275"/>
                  </a:lnTo>
                  <a:lnTo>
                    <a:pt x="1975" y="258"/>
                  </a:lnTo>
                  <a:lnTo>
                    <a:pt x="2061" y="239"/>
                  </a:lnTo>
                  <a:lnTo>
                    <a:pt x="2061" y="239"/>
                  </a:lnTo>
                  <a:lnTo>
                    <a:pt x="2146" y="219"/>
                  </a:lnTo>
                  <a:lnTo>
                    <a:pt x="2230" y="197"/>
                  </a:lnTo>
                  <a:lnTo>
                    <a:pt x="2315" y="171"/>
                  </a:lnTo>
                  <a:lnTo>
                    <a:pt x="2399" y="143"/>
                  </a:lnTo>
                  <a:lnTo>
                    <a:pt x="2399" y="143"/>
                  </a:lnTo>
                  <a:lnTo>
                    <a:pt x="2482" y="113"/>
                  </a:lnTo>
                  <a:lnTo>
                    <a:pt x="2523" y="96"/>
                  </a:lnTo>
                  <a:lnTo>
                    <a:pt x="2564" y="80"/>
                  </a:lnTo>
                  <a:lnTo>
                    <a:pt x="2603" y="61"/>
                  </a:lnTo>
                  <a:lnTo>
                    <a:pt x="2643" y="43"/>
                  </a:lnTo>
                  <a:lnTo>
                    <a:pt x="2682" y="22"/>
                  </a:lnTo>
                  <a:lnTo>
                    <a:pt x="2721" y="0"/>
                  </a:lnTo>
                  <a:lnTo>
                    <a:pt x="2721" y="0"/>
                  </a:lnTo>
                  <a:lnTo>
                    <a:pt x="2684" y="24"/>
                  </a:lnTo>
                  <a:lnTo>
                    <a:pt x="2646" y="47"/>
                  </a:lnTo>
                  <a:lnTo>
                    <a:pt x="2606" y="68"/>
                  </a:lnTo>
                  <a:lnTo>
                    <a:pt x="2567" y="88"/>
                  </a:lnTo>
                  <a:lnTo>
                    <a:pt x="2527" y="106"/>
                  </a:lnTo>
                  <a:lnTo>
                    <a:pt x="2486" y="125"/>
                  </a:lnTo>
                  <a:lnTo>
                    <a:pt x="2406" y="160"/>
                  </a:lnTo>
                  <a:lnTo>
                    <a:pt x="2406" y="160"/>
                  </a:lnTo>
                  <a:lnTo>
                    <a:pt x="2322" y="193"/>
                  </a:lnTo>
                  <a:lnTo>
                    <a:pt x="2239" y="222"/>
                  </a:lnTo>
                  <a:lnTo>
                    <a:pt x="2154" y="250"/>
                  </a:lnTo>
                  <a:lnTo>
                    <a:pt x="2069" y="275"/>
                  </a:lnTo>
                  <a:lnTo>
                    <a:pt x="2069" y="275"/>
                  </a:lnTo>
                  <a:lnTo>
                    <a:pt x="1983" y="299"/>
                  </a:lnTo>
                  <a:lnTo>
                    <a:pt x="1897" y="318"/>
                  </a:lnTo>
                  <a:lnTo>
                    <a:pt x="1811" y="337"/>
                  </a:lnTo>
                  <a:lnTo>
                    <a:pt x="1723" y="354"/>
                  </a:lnTo>
                  <a:lnTo>
                    <a:pt x="1634" y="368"/>
                  </a:lnTo>
                  <a:lnTo>
                    <a:pt x="1547" y="380"/>
                  </a:lnTo>
                  <a:lnTo>
                    <a:pt x="1458" y="390"/>
                  </a:lnTo>
                  <a:lnTo>
                    <a:pt x="1370" y="400"/>
                  </a:lnTo>
                  <a:lnTo>
                    <a:pt x="1370" y="400"/>
                  </a:lnTo>
                  <a:lnTo>
                    <a:pt x="1283" y="407"/>
                  </a:lnTo>
                  <a:lnTo>
                    <a:pt x="1195" y="417"/>
                  </a:lnTo>
                  <a:lnTo>
                    <a:pt x="1109" y="430"/>
                  </a:lnTo>
                  <a:lnTo>
                    <a:pt x="1024" y="447"/>
                  </a:lnTo>
                  <a:lnTo>
                    <a:pt x="939" y="465"/>
                  </a:lnTo>
                  <a:lnTo>
                    <a:pt x="856" y="486"/>
                  </a:lnTo>
                  <a:lnTo>
                    <a:pt x="815" y="499"/>
                  </a:lnTo>
                  <a:lnTo>
                    <a:pt x="774" y="512"/>
                  </a:lnTo>
                  <a:lnTo>
                    <a:pt x="733" y="526"/>
                  </a:lnTo>
                  <a:lnTo>
                    <a:pt x="692" y="540"/>
                  </a:lnTo>
                  <a:lnTo>
                    <a:pt x="692" y="540"/>
                  </a:lnTo>
                  <a:lnTo>
                    <a:pt x="652" y="556"/>
                  </a:lnTo>
                  <a:lnTo>
                    <a:pt x="613" y="573"/>
                  </a:lnTo>
                  <a:lnTo>
                    <a:pt x="573" y="590"/>
                  </a:lnTo>
                  <a:lnTo>
                    <a:pt x="534" y="608"/>
                  </a:lnTo>
                  <a:lnTo>
                    <a:pt x="496" y="628"/>
                  </a:lnTo>
                  <a:lnTo>
                    <a:pt x="459" y="648"/>
                  </a:lnTo>
                  <a:lnTo>
                    <a:pt x="421" y="667"/>
                  </a:lnTo>
                  <a:lnTo>
                    <a:pt x="385" y="690"/>
                  </a:lnTo>
                  <a:lnTo>
                    <a:pt x="385" y="690"/>
                  </a:lnTo>
                  <a:lnTo>
                    <a:pt x="349" y="713"/>
                  </a:lnTo>
                  <a:lnTo>
                    <a:pt x="315" y="737"/>
                  </a:lnTo>
                  <a:lnTo>
                    <a:pt x="281" y="761"/>
                  </a:lnTo>
                  <a:lnTo>
                    <a:pt x="247" y="787"/>
                  </a:lnTo>
                  <a:lnTo>
                    <a:pt x="247" y="787"/>
                  </a:lnTo>
                  <a:lnTo>
                    <a:pt x="215" y="814"/>
                  </a:lnTo>
                  <a:lnTo>
                    <a:pt x="185" y="841"/>
                  </a:lnTo>
                  <a:lnTo>
                    <a:pt x="185" y="841"/>
                  </a:lnTo>
                  <a:lnTo>
                    <a:pt x="155" y="869"/>
                  </a:lnTo>
                  <a:lnTo>
                    <a:pt x="131" y="898"/>
                  </a:lnTo>
                  <a:lnTo>
                    <a:pt x="130" y="899"/>
                  </a:lnTo>
                  <a:lnTo>
                    <a:pt x="130" y="899"/>
                  </a:lnTo>
                  <a:lnTo>
                    <a:pt x="120" y="909"/>
                  </a:lnTo>
                  <a:lnTo>
                    <a:pt x="107" y="917"/>
                  </a:lnTo>
                  <a:lnTo>
                    <a:pt x="94" y="923"/>
                  </a:lnTo>
                  <a:lnTo>
                    <a:pt x="80" y="926"/>
                  </a:lnTo>
                  <a:lnTo>
                    <a:pt x="66" y="926"/>
                  </a:lnTo>
                  <a:lnTo>
                    <a:pt x="53" y="923"/>
                  </a:lnTo>
                  <a:lnTo>
                    <a:pt x="39" y="917"/>
                  </a:lnTo>
                  <a:lnTo>
                    <a:pt x="27" y="910"/>
                  </a:lnTo>
                  <a:lnTo>
                    <a:pt x="27" y="910"/>
                  </a:lnTo>
                  <a:lnTo>
                    <a:pt x="17" y="899"/>
                  </a:lnTo>
                  <a:lnTo>
                    <a:pt x="8" y="888"/>
                  </a:lnTo>
                  <a:lnTo>
                    <a:pt x="3" y="875"/>
                  </a:lnTo>
                  <a:lnTo>
                    <a:pt x="0" y="861"/>
                  </a:lnTo>
                  <a:lnTo>
                    <a:pt x="0" y="847"/>
                  </a:lnTo>
                  <a:lnTo>
                    <a:pt x="3" y="833"/>
                  </a:lnTo>
                  <a:lnTo>
                    <a:pt x="8" y="820"/>
                  </a:lnTo>
                  <a:lnTo>
                    <a:pt x="17" y="807"/>
                  </a:lnTo>
                  <a:lnTo>
                    <a:pt x="17" y="807"/>
                  </a:lnTo>
                  <a:lnTo>
                    <a:pt x="20" y="804"/>
                  </a:lnTo>
                  <a:lnTo>
                    <a:pt x="20" y="804"/>
                  </a:lnTo>
                  <a:close/>
                </a:path>
              </a:pathLst>
            </a:custGeom>
            <a:grpFill/>
            <a:ln w="9525">
              <a:noFill/>
              <a:round/>
              <a:headEnd/>
              <a:tailEnd/>
            </a:ln>
            <a:effectLst>
              <a:innerShdw blurRad="63500" dist="50800" dir="60000">
                <a:srgbClr val="000000">
                  <a:alpha val="38000"/>
                </a:srgbClr>
              </a:innerShdw>
            </a:effectLst>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nvGrpSpPr>
            <p:cNvPr id="76" name="Group 168"/>
            <p:cNvGrpSpPr/>
            <p:nvPr/>
          </p:nvGrpSpPr>
          <p:grpSpPr>
            <a:xfrm rot="18617175">
              <a:off x="6718460" y="3075585"/>
              <a:ext cx="340136" cy="167559"/>
              <a:chOff x="793750" y="0"/>
              <a:chExt cx="7556501" cy="2116991"/>
            </a:xfrm>
            <a:grpFill/>
          </p:grpSpPr>
          <p:sp>
            <p:nvSpPr>
              <p:cNvPr id="134"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35"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77" name="Group 168"/>
            <p:cNvGrpSpPr/>
            <p:nvPr/>
          </p:nvGrpSpPr>
          <p:grpSpPr>
            <a:xfrm rot="550500">
              <a:off x="5079516" y="3730262"/>
              <a:ext cx="820427" cy="229847"/>
              <a:chOff x="793750" y="0"/>
              <a:chExt cx="7556501" cy="2116991"/>
            </a:xfrm>
            <a:grpFill/>
          </p:grpSpPr>
          <p:sp>
            <p:nvSpPr>
              <p:cNvPr id="132"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33"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78" name="Group 168"/>
            <p:cNvGrpSpPr/>
            <p:nvPr/>
          </p:nvGrpSpPr>
          <p:grpSpPr>
            <a:xfrm rot="14856880">
              <a:off x="5668394" y="4447182"/>
              <a:ext cx="340136" cy="167559"/>
              <a:chOff x="793750" y="0"/>
              <a:chExt cx="7556501" cy="2116991"/>
            </a:xfrm>
            <a:grpFill/>
          </p:grpSpPr>
          <p:sp>
            <p:nvSpPr>
              <p:cNvPr id="130"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31"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79" name="Group 168"/>
            <p:cNvGrpSpPr/>
            <p:nvPr/>
          </p:nvGrpSpPr>
          <p:grpSpPr>
            <a:xfrm rot="19919584">
              <a:off x="6966926" y="3094180"/>
              <a:ext cx="383462" cy="160774"/>
              <a:chOff x="793750" y="0"/>
              <a:chExt cx="7556501" cy="2116991"/>
            </a:xfrm>
            <a:grpFill/>
          </p:grpSpPr>
          <p:sp>
            <p:nvSpPr>
              <p:cNvPr id="128"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29"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80" name="Group 168"/>
            <p:cNvGrpSpPr/>
            <p:nvPr/>
          </p:nvGrpSpPr>
          <p:grpSpPr>
            <a:xfrm>
              <a:off x="4872684" y="2285994"/>
              <a:ext cx="444643" cy="124568"/>
              <a:chOff x="793750" y="0"/>
              <a:chExt cx="7556501" cy="2116991"/>
            </a:xfrm>
            <a:grpFill/>
          </p:grpSpPr>
          <p:sp>
            <p:nvSpPr>
              <p:cNvPr id="126"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27"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81" name="Group 165"/>
            <p:cNvGrpSpPr/>
            <p:nvPr/>
          </p:nvGrpSpPr>
          <p:grpSpPr>
            <a:xfrm rot="287009">
              <a:off x="5737318" y="2262569"/>
              <a:ext cx="591349" cy="559927"/>
              <a:chOff x="707853" y="22066"/>
              <a:chExt cx="7200902" cy="6818311"/>
            </a:xfrm>
            <a:grpFill/>
          </p:grpSpPr>
          <p:sp>
            <p:nvSpPr>
              <p:cNvPr id="124" name="Freeform 5"/>
              <p:cNvSpPr>
                <a:spLocks/>
              </p:cNvSpPr>
              <p:nvPr/>
            </p:nvSpPr>
            <p:spPr bwMode="auto">
              <a:xfrm>
                <a:off x="1152890" y="118645"/>
                <a:ext cx="6586538" cy="6713537"/>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25" name="Freeform 6"/>
              <p:cNvSpPr>
                <a:spLocks/>
              </p:cNvSpPr>
              <p:nvPr/>
            </p:nvSpPr>
            <p:spPr bwMode="auto">
              <a:xfrm>
                <a:off x="707853" y="22066"/>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82" name="Group 168"/>
            <p:cNvGrpSpPr/>
            <p:nvPr/>
          </p:nvGrpSpPr>
          <p:grpSpPr>
            <a:xfrm rot="1747496">
              <a:off x="5985569" y="3534295"/>
              <a:ext cx="617151" cy="147534"/>
              <a:chOff x="793750" y="0"/>
              <a:chExt cx="7556501" cy="2116991"/>
            </a:xfrm>
            <a:grpFill/>
          </p:grpSpPr>
          <p:sp>
            <p:nvSpPr>
              <p:cNvPr id="122"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23"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83" name="Group 168"/>
            <p:cNvGrpSpPr/>
            <p:nvPr/>
          </p:nvGrpSpPr>
          <p:grpSpPr>
            <a:xfrm rot="2267926">
              <a:off x="6480812" y="3325917"/>
              <a:ext cx="340137" cy="167559"/>
              <a:chOff x="793750" y="0"/>
              <a:chExt cx="7556501" cy="2116991"/>
            </a:xfrm>
            <a:grpFill/>
          </p:grpSpPr>
          <p:sp>
            <p:nvSpPr>
              <p:cNvPr id="120"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21"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84" name="Group 168"/>
            <p:cNvGrpSpPr/>
            <p:nvPr/>
          </p:nvGrpSpPr>
          <p:grpSpPr>
            <a:xfrm rot="17838455">
              <a:off x="6106269" y="3140671"/>
              <a:ext cx="340136" cy="167559"/>
              <a:chOff x="793750" y="0"/>
              <a:chExt cx="7556501" cy="2116991"/>
            </a:xfrm>
            <a:grpFill/>
          </p:grpSpPr>
          <p:sp>
            <p:nvSpPr>
              <p:cNvPr id="118"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19"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85" name="Group 168"/>
            <p:cNvGrpSpPr/>
            <p:nvPr/>
          </p:nvGrpSpPr>
          <p:grpSpPr>
            <a:xfrm rot="2163541">
              <a:off x="4954246" y="4022454"/>
              <a:ext cx="288583" cy="80848"/>
              <a:chOff x="793750" y="0"/>
              <a:chExt cx="7556501" cy="2116991"/>
            </a:xfrm>
            <a:grpFill/>
          </p:grpSpPr>
          <p:sp>
            <p:nvSpPr>
              <p:cNvPr id="116"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17"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86" name="Group 165"/>
            <p:cNvGrpSpPr/>
            <p:nvPr/>
          </p:nvGrpSpPr>
          <p:grpSpPr>
            <a:xfrm rot="20956613">
              <a:off x="5257803" y="4165731"/>
              <a:ext cx="373174" cy="335071"/>
              <a:chOff x="971551" y="0"/>
              <a:chExt cx="7200902" cy="6818311"/>
            </a:xfrm>
            <a:grpFill/>
          </p:grpSpPr>
          <p:sp>
            <p:nvSpPr>
              <p:cNvPr id="114" name="Freeform 5"/>
              <p:cNvSpPr>
                <a:spLocks/>
              </p:cNvSpPr>
              <p:nvPr/>
            </p:nvSpPr>
            <p:spPr bwMode="auto">
              <a:xfrm>
                <a:off x="1416587" y="96583"/>
                <a:ext cx="6586540" cy="6713539"/>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15" name="Freeform 6"/>
              <p:cNvSpPr>
                <a:spLocks/>
              </p:cNvSpPr>
              <p:nvPr/>
            </p:nvSpPr>
            <p:spPr bwMode="auto">
              <a:xfrm>
                <a:off x="971551" y="0"/>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87" name="Group 165"/>
            <p:cNvGrpSpPr/>
            <p:nvPr/>
          </p:nvGrpSpPr>
          <p:grpSpPr>
            <a:xfrm>
              <a:off x="4889502" y="4114789"/>
              <a:ext cx="220774" cy="198231"/>
              <a:chOff x="971551" y="0"/>
              <a:chExt cx="7200902" cy="6818311"/>
            </a:xfrm>
            <a:grpFill/>
          </p:grpSpPr>
          <p:sp>
            <p:nvSpPr>
              <p:cNvPr id="112" name="Freeform 5"/>
              <p:cNvSpPr>
                <a:spLocks/>
              </p:cNvSpPr>
              <p:nvPr/>
            </p:nvSpPr>
            <p:spPr bwMode="auto">
              <a:xfrm>
                <a:off x="1416587" y="96583"/>
                <a:ext cx="6586540" cy="6713539"/>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13" name="Freeform 6"/>
              <p:cNvSpPr>
                <a:spLocks/>
              </p:cNvSpPr>
              <p:nvPr/>
            </p:nvSpPr>
            <p:spPr bwMode="auto">
              <a:xfrm>
                <a:off x="971551" y="0"/>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88" name="Group 168"/>
            <p:cNvGrpSpPr/>
            <p:nvPr/>
          </p:nvGrpSpPr>
          <p:grpSpPr>
            <a:xfrm rot="16453772">
              <a:off x="5219862" y="2161187"/>
              <a:ext cx="340136" cy="167559"/>
              <a:chOff x="793750" y="0"/>
              <a:chExt cx="7556501" cy="2116991"/>
            </a:xfrm>
            <a:grpFill/>
          </p:grpSpPr>
          <p:sp>
            <p:nvSpPr>
              <p:cNvPr id="110"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11"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89" name="Group 168"/>
            <p:cNvGrpSpPr/>
            <p:nvPr/>
          </p:nvGrpSpPr>
          <p:grpSpPr>
            <a:xfrm rot="2267926">
              <a:off x="5349664" y="2372648"/>
              <a:ext cx="340137" cy="167559"/>
              <a:chOff x="793750" y="0"/>
              <a:chExt cx="7556501" cy="2116991"/>
            </a:xfrm>
            <a:grpFill/>
          </p:grpSpPr>
          <p:sp>
            <p:nvSpPr>
              <p:cNvPr id="108"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09"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90" name="Group 168"/>
            <p:cNvGrpSpPr/>
            <p:nvPr/>
          </p:nvGrpSpPr>
          <p:grpSpPr>
            <a:xfrm rot="19669352">
              <a:off x="5697398" y="1705965"/>
              <a:ext cx="340137" cy="167559"/>
              <a:chOff x="793750" y="0"/>
              <a:chExt cx="7556501" cy="2116991"/>
            </a:xfrm>
            <a:grpFill/>
          </p:grpSpPr>
          <p:sp>
            <p:nvSpPr>
              <p:cNvPr id="106"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07"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91" name="Group 168"/>
            <p:cNvGrpSpPr/>
            <p:nvPr/>
          </p:nvGrpSpPr>
          <p:grpSpPr>
            <a:xfrm rot="1650327">
              <a:off x="5510103" y="1309858"/>
              <a:ext cx="303252" cy="149389"/>
              <a:chOff x="793750" y="0"/>
              <a:chExt cx="7556501" cy="2116991"/>
            </a:xfrm>
            <a:grpFill/>
          </p:grpSpPr>
          <p:sp>
            <p:nvSpPr>
              <p:cNvPr id="104"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05"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92" name="Group 168"/>
            <p:cNvGrpSpPr/>
            <p:nvPr/>
          </p:nvGrpSpPr>
          <p:grpSpPr>
            <a:xfrm rot="1350096">
              <a:off x="5243920" y="1795995"/>
              <a:ext cx="508462" cy="213183"/>
              <a:chOff x="793750" y="0"/>
              <a:chExt cx="7556501" cy="2116991"/>
            </a:xfrm>
            <a:grpFill/>
          </p:grpSpPr>
          <p:sp>
            <p:nvSpPr>
              <p:cNvPr id="102"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03"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93" name="Group 165"/>
            <p:cNvGrpSpPr/>
            <p:nvPr/>
          </p:nvGrpSpPr>
          <p:grpSpPr>
            <a:xfrm rot="287009">
              <a:off x="5799241" y="3108678"/>
              <a:ext cx="213047" cy="201726"/>
              <a:chOff x="707853" y="22066"/>
              <a:chExt cx="7200902" cy="6818311"/>
            </a:xfrm>
            <a:grpFill/>
          </p:grpSpPr>
          <p:sp>
            <p:nvSpPr>
              <p:cNvPr id="100" name="Freeform 5"/>
              <p:cNvSpPr>
                <a:spLocks/>
              </p:cNvSpPr>
              <p:nvPr/>
            </p:nvSpPr>
            <p:spPr bwMode="auto">
              <a:xfrm>
                <a:off x="1152890" y="118645"/>
                <a:ext cx="6586538" cy="6713537"/>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101" name="Freeform 6"/>
              <p:cNvSpPr>
                <a:spLocks/>
              </p:cNvSpPr>
              <p:nvPr/>
            </p:nvSpPr>
            <p:spPr bwMode="auto">
              <a:xfrm>
                <a:off x="707853" y="22066"/>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94" name="Group 168"/>
            <p:cNvGrpSpPr/>
            <p:nvPr/>
          </p:nvGrpSpPr>
          <p:grpSpPr>
            <a:xfrm rot="18617175">
              <a:off x="5878272" y="3858459"/>
              <a:ext cx="599427" cy="295291"/>
              <a:chOff x="793750" y="0"/>
              <a:chExt cx="7556501" cy="2116991"/>
            </a:xfrm>
            <a:grpFill/>
          </p:grpSpPr>
          <p:sp>
            <p:nvSpPr>
              <p:cNvPr id="98"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99"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nvGrpSpPr>
            <p:cNvPr id="95" name="Group 168"/>
            <p:cNvGrpSpPr/>
            <p:nvPr/>
          </p:nvGrpSpPr>
          <p:grpSpPr>
            <a:xfrm rot="2267926">
              <a:off x="5541009" y="3592625"/>
              <a:ext cx="340137" cy="167559"/>
              <a:chOff x="793750" y="0"/>
              <a:chExt cx="7556501" cy="2116991"/>
            </a:xfrm>
            <a:grpFill/>
          </p:grpSpPr>
          <p:sp>
            <p:nvSpPr>
              <p:cNvPr id="96"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sp>
            <p:nvSpPr>
              <p:cNvPr id="97"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latin typeface="Arial Narrow"/>
                  <a:cs typeface="Arial Narrow"/>
                </a:endParaRPr>
              </a:p>
            </p:txBody>
          </p:sp>
        </p:grpSp>
      </p:grpSp>
      <p:grpSp>
        <p:nvGrpSpPr>
          <p:cNvPr id="11" name="Group 10" descr="Chart icon."/>
          <p:cNvGrpSpPr/>
          <p:nvPr/>
        </p:nvGrpSpPr>
        <p:grpSpPr>
          <a:xfrm>
            <a:off x="2665035" y="4920260"/>
            <a:ext cx="1778418" cy="541232"/>
            <a:chOff x="3556158" y="1874643"/>
            <a:chExt cx="2373079" cy="722207"/>
          </a:xfrm>
        </p:grpSpPr>
        <p:sp>
          <p:nvSpPr>
            <p:cNvPr id="208" name="Freeform 207">
              <a:extLst>
                <a:ext uri="{C183D7F6-B498-43B3-948B-1728B52AA6E4}">
                  <adec:decorative xmlns:adec="http://schemas.microsoft.com/office/drawing/2017/decorative" val="1"/>
                </a:ext>
              </a:extLst>
            </p:cNvPr>
            <p:cNvSpPr>
              <a:spLocks/>
            </p:cNvSpPr>
            <p:nvPr/>
          </p:nvSpPr>
          <p:spPr bwMode="auto">
            <a:xfrm rot="18548262" flipH="1">
              <a:off x="4632785" y="1033563"/>
              <a:ext cx="455371" cy="2137532"/>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A73B91"/>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sp>
          <p:nvSpPr>
            <p:cNvPr id="209" name="Freeform 208">
              <a:extLst>
                <a:ext uri="{C183D7F6-B498-43B3-948B-1728B52AA6E4}">
                  <adec:decorative xmlns:adec="http://schemas.microsoft.com/office/drawing/2017/decorative" val="1"/>
                </a:ext>
              </a:extLst>
            </p:cNvPr>
            <p:cNvSpPr>
              <a:spLocks/>
            </p:cNvSpPr>
            <p:nvPr/>
          </p:nvSpPr>
          <p:spPr bwMode="auto">
            <a:xfrm rot="18548262" flipH="1">
              <a:off x="4404716" y="1292921"/>
              <a:ext cx="455371" cy="2152487"/>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B855A2"/>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grpSp>
          <p:nvGrpSpPr>
            <p:cNvPr id="145" name="Group 144"/>
            <p:cNvGrpSpPr/>
            <p:nvPr/>
          </p:nvGrpSpPr>
          <p:grpSpPr>
            <a:xfrm>
              <a:off x="4570412" y="2057400"/>
              <a:ext cx="531513" cy="395656"/>
              <a:chOff x="5266765" y="1848970"/>
              <a:chExt cx="517847" cy="385483"/>
            </a:xfrm>
            <a:solidFill>
              <a:srgbClr val="FFFFFF"/>
            </a:solidFill>
            <a:effectLst/>
          </p:grpSpPr>
          <p:sp>
            <p:nvSpPr>
              <p:cNvPr id="146" name="Freeform 131">
                <a:extLst>
                  <a:ext uri="{C183D7F6-B498-43B3-948B-1728B52AA6E4}">
                    <adec:decorative xmlns:adec="http://schemas.microsoft.com/office/drawing/2017/decorative" val="1"/>
                  </a:ext>
                </a:extLst>
              </p:cNvPr>
              <p:cNvSpPr>
                <a:spLocks/>
              </p:cNvSpPr>
              <p:nvPr/>
            </p:nvSpPr>
            <p:spPr bwMode="auto">
              <a:xfrm>
                <a:off x="5266765" y="2211856"/>
                <a:ext cx="517847" cy="22597"/>
              </a:xfrm>
              <a:custGeom>
                <a:avLst/>
                <a:gdLst/>
                <a:ahLst/>
                <a:cxnLst>
                  <a:cxn ang="0">
                    <a:pos x="0" y="22"/>
                  </a:cxn>
                  <a:cxn ang="0">
                    <a:pos x="0" y="22"/>
                  </a:cxn>
                  <a:cxn ang="0">
                    <a:pos x="0" y="18"/>
                  </a:cxn>
                  <a:cxn ang="0">
                    <a:pos x="1" y="13"/>
                  </a:cxn>
                  <a:cxn ang="0">
                    <a:pos x="4" y="10"/>
                  </a:cxn>
                  <a:cxn ang="0">
                    <a:pos x="6" y="6"/>
                  </a:cxn>
                  <a:cxn ang="0">
                    <a:pos x="10" y="3"/>
                  </a:cxn>
                  <a:cxn ang="0">
                    <a:pos x="13" y="1"/>
                  </a:cxn>
                  <a:cxn ang="0">
                    <a:pos x="17" y="0"/>
                  </a:cxn>
                  <a:cxn ang="0">
                    <a:pos x="22" y="0"/>
                  </a:cxn>
                  <a:cxn ang="0">
                    <a:pos x="769" y="0"/>
                  </a:cxn>
                  <a:cxn ang="0">
                    <a:pos x="769" y="0"/>
                  </a:cxn>
                  <a:cxn ang="0">
                    <a:pos x="774" y="0"/>
                  </a:cxn>
                  <a:cxn ang="0">
                    <a:pos x="778" y="1"/>
                  </a:cxn>
                  <a:cxn ang="0">
                    <a:pos x="781" y="3"/>
                  </a:cxn>
                  <a:cxn ang="0">
                    <a:pos x="785" y="6"/>
                  </a:cxn>
                  <a:cxn ang="0">
                    <a:pos x="787" y="10"/>
                  </a:cxn>
                  <a:cxn ang="0">
                    <a:pos x="790" y="13"/>
                  </a:cxn>
                  <a:cxn ang="0">
                    <a:pos x="791" y="18"/>
                  </a:cxn>
                  <a:cxn ang="0">
                    <a:pos x="791" y="22"/>
                  </a:cxn>
                  <a:cxn ang="0">
                    <a:pos x="791" y="37"/>
                  </a:cxn>
                  <a:cxn ang="0">
                    <a:pos x="791" y="37"/>
                  </a:cxn>
                  <a:cxn ang="0">
                    <a:pos x="791" y="41"/>
                  </a:cxn>
                  <a:cxn ang="0">
                    <a:pos x="790" y="46"/>
                  </a:cxn>
                  <a:cxn ang="0">
                    <a:pos x="787" y="49"/>
                  </a:cxn>
                  <a:cxn ang="0">
                    <a:pos x="785" y="53"/>
                  </a:cxn>
                  <a:cxn ang="0">
                    <a:pos x="781" y="55"/>
                  </a:cxn>
                  <a:cxn ang="0">
                    <a:pos x="778" y="58"/>
                  </a:cxn>
                  <a:cxn ang="0">
                    <a:pos x="774" y="59"/>
                  </a:cxn>
                  <a:cxn ang="0">
                    <a:pos x="769" y="59"/>
                  </a:cxn>
                  <a:cxn ang="0">
                    <a:pos x="22" y="59"/>
                  </a:cxn>
                  <a:cxn ang="0">
                    <a:pos x="22" y="59"/>
                  </a:cxn>
                  <a:cxn ang="0">
                    <a:pos x="17" y="59"/>
                  </a:cxn>
                  <a:cxn ang="0">
                    <a:pos x="13" y="58"/>
                  </a:cxn>
                  <a:cxn ang="0">
                    <a:pos x="10" y="55"/>
                  </a:cxn>
                  <a:cxn ang="0">
                    <a:pos x="6" y="53"/>
                  </a:cxn>
                  <a:cxn ang="0">
                    <a:pos x="4" y="49"/>
                  </a:cxn>
                  <a:cxn ang="0">
                    <a:pos x="1" y="46"/>
                  </a:cxn>
                  <a:cxn ang="0">
                    <a:pos x="0" y="41"/>
                  </a:cxn>
                  <a:cxn ang="0">
                    <a:pos x="0" y="37"/>
                  </a:cxn>
                  <a:cxn ang="0">
                    <a:pos x="0" y="22"/>
                  </a:cxn>
                </a:cxnLst>
                <a:rect l="0" t="0" r="r" b="b"/>
                <a:pathLst>
                  <a:path w="791" h="59">
                    <a:moveTo>
                      <a:pt x="0" y="22"/>
                    </a:moveTo>
                    <a:lnTo>
                      <a:pt x="0" y="22"/>
                    </a:lnTo>
                    <a:lnTo>
                      <a:pt x="0" y="18"/>
                    </a:lnTo>
                    <a:lnTo>
                      <a:pt x="1" y="13"/>
                    </a:lnTo>
                    <a:lnTo>
                      <a:pt x="4" y="10"/>
                    </a:lnTo>
                    <a:lnTo>
                      <a:pt x="6" y="6"/>
                    </a:lnTo>
                    <a:lnTo>
                      <a:pt x="10" y="3"/>
                    </a:lnTo>
                    <a:lnTo>
                      <a:pt x="13" y="1"/>
                    </a:lnTo>
                    <a:lnTo>
                      <a:pt x="17" y="0"/>
                    </a:lnTo>
                    <a:lnTo>
                      <a:pt x="22" y="0"/>
                    </a:lnTo>
                    <a:lnTo>
                      <a:pt x="769" y="0"/>
                    </a:lnTo>
                    <a:lnTo>
                      <a:pt x="769" y="0"/>
                    </a:lnTo>
                    <a:lnTo>
                      <a:pt x="774" y="0"/>
                    </a:lnTo>
                    <a:lnTo>
                      <a:pt x="778" y="1"/>
                    </a:lnTo>
                    <a:lnTo>
                      <a:pt x="781" y="3"/>
                    </a:lnTo>
                    <a:lnTo>
                      <a:pt x="785" y="6"/>
                    </a:lnTo>
                    <a:lnTo>
                      <a:pt x="787" y="10"/>
                    </a:lnTo>
                    <a:lnTo>
                      <a:pt x="790" y="13"/>
                    </a:lnTo>
                    <a:lnTo>
                      <a:pt x="791" y="18"/>
                    </a:lnTo>
                    <a:lnTo>
                      <a:pt x="791" y="22"/>
                    </a:lnTo>
                    <a:lnTo>
                      <a:pt x="791" y="37"/>
                    </a:lnTo>
                    <a:lnTo>
                      <a:pt x="791" y="37"/>
                    </a:lnTo>
                    <a:lnTo>
                      <a:pt x="791" y="41"/>
                    </a:lnTo>
                    <a:lnTo>
                      <a:pt x="790" y="46"/>
                    </a:lnTo>
                    <a:lnTo>
                      <a:pt x="787" y="49"/>
                    </a:lnTo>
                    <a:lnTo>
                      <a:pt x="785" y="53"/>
                    </a:lnTo>
                    <a:lnTo>
                      <a:pt x="781" y="55"/>
                    </a:lnTo>
                    <a:lnTo>
                      <a:pt x="778" y="58"/>
                    </a:lnTo>
                    <a:lnTo>
                      <a:pt x="774" y="59"/>
                    </a:lnTo>
                    <a:lnTo>
                      <a:pt x="769" y="59"/>
                    </a:lnTo>
                    <a:lnTo>
                      <a:pt x="22" y="59"/>
                    </a:lnTo>
                    <a:lnTo>
                      <a:pt x="22" y="59"/>
                    </a:lnTo>
                    <a:lnTo>
                      <a:pt x="17" y="59"/>
                    </a:lnTo>
                    <a:lnTo>
                      <a:pt x="13" y="58"/>
                    </a:lnTo>
                    <a:lnTo>
                      <a:pt x="10" y="55"/>
                    </a:lnTo>
                    <a:lnTo>
                      <a:pt x="6" y="53"/>
                    </a:lnTo>
                    <a:lnTo>
                      <a:pt x="4" y="49"/>
                    </a:lnTo>
                    <a:lnTo>
                      <a:pt x="1" y="46"/>
                    </a:lnTo>
                    <a:lnTo>
                      <a:pt x="0" y="41"/>
                    </a:lnTo>
                    <a:lnTo>
                      <a:pt x="0" y="37"/>
                    </a:lnTo>
                    <a:lnTo>
                      <a:pt x="0" y="22"/>
                    </a:lnTo>
                    <a:close/>
                  </a:path>
                </a:pathLst>
              </a:cu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47" name="Rectangle 146">
                <a:extLst>
                  <a:ext uri="{C183D7F6-B498-43B3-948B-1728B52AA6E4}">
                    <adec:decorative xmlns:adec="http://schemas.microsoft.com/office/drawing/2017/decorative" val="1"/>
                  </a:ext>
                </a:extLst>
              </p:cNvPr>
              <p:cNvSpPr/>
              <p:nvPr/>
            </p:nvSpPr>
            <p:spPr>
              <a:xfrm>
                <a:off x="5266765" y="1956933"/>
                <a:ext cx="141231" cy="219693"/>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48" name="Rectangle 147">
                <a:extLst>
                  <a:ext uri="{C183D7F6-B498-43B3-948B-1728B52AA6E4}">
                    <adec:decorative xmlns:adec="http://schemas.microsoft.com/office/drawing/2017/decorative" val="1"/>
                  </a:ext>
                </a:extLst>
              </p:cNvPr>
              <p:cNvSpPr/>
              <p:nvPr/>
            </p:nvSpPr>
            <p:spPr>
              <a:xfrm>
                <a:off x="5455073" y="1848970"/>
                <a:ext cx="141231" cy="327656"/>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sp>
            <p:nvSpPr>
              <p:cNvPr id="149" name="Rectangle 148">
                <a:extLst>
                  <a:ext uri="{C183D7F6-B498-43B3-948B-1728B52AA6E4}">
                    <adec:decorative xmlns:adec="http://schemas.microsoft.com/office/drawing/2017/decorative" val="1"/>
                  </a:ext>
                </a:extLst>
              </p:cNvPr>
              <p:cNvSpPr/>
              <p:nvPr/>
            </p:nvSpPr>
            <p:spPr>
              <a:xfrm>
                <a:off x="5643381" y="1956933"/>
                <a:ext cx="141231" cy="219693"/>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12" name="Group 11" descr="Chip icon."/>
          <p:cNvGrpSpPr/>
          <p:nvPr/>
        </p:nvGrpSpPr>
        <p:grpSpPr>
          <a:xfrm>
            <a:off x="4024255" y="4076061"/>
            <a:ext cx="604244" cy="1613852"/>
            <a:chOff x="5369869" y="720301"/>
            <a:chExt cx="806289" cy="2153485"/>
          </a:xfrm>
        </p:grpSpPr>
        <p:grpSp>
          <p:nvGrpSpPr>
            <p:cNvPr id="5" name="Group 4"/>
            <p:cNvGrpSpPr>
              <a:grpSpLocks/>
            </p:cNvGrpSpPr>
            <p:nvPr/>
          </p:nvGrpSpPr>
          <p:grpSpPr>
            <a:xfrm rot="21398031">
              <a:off x="5369869" y="720301"/>
              <a:ext cx="806289" cy="2153485"/>
              <a:chOff x="3065589" y="197267"/>
              <a:chExt cx="1377323" cy="6858005"/>
            </a:xfrm>
          </p:grpSpPr>
          <p:sp>
            <p:nvSpPr>
              <p:cNvPr id="6" name="Freeform 5"/>
              <p:cNvSpPr>
                <a:spLocks/>
              </p:cNvSpPr>
              <p:nvPr/>
            </p:nvSpPr>
            <p:spPr bwMode="auto">
              <a:xfrm>
                <a:off x="3065589" y="248072"/>
                <a:ext cx="777876" cy="6807200"/>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AE2C32"/>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sp>
            <p:nvSpPr>
              <p:cNvPr id="7" name="Freeform 6"/>
              <p:cNvSpPr>
                <a:spLocks/>
              </p:cNvSpPr>
              <p:nvPr/>
            </p:nvSpPr>
            <p:spPr bwMode="auto">
              <a:xfrm>
                <a:off x="3665036" y="197267"/>
                <a:ext cx="777876" cy="6854825"/>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CD353B"/>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grpSp>
        <p:grpSp>
          <p:nvGrpSpPr>
            <p:cNvPr id="150" name="Group 397"/>
            <p:cNvGrpSpPr/>
            <p:nvPr/>
          </p:nvGrpSpPr>
          <p:grpSpPr>
            <a:xfrm>
              <a:off x="5488528" y="1556595"/>
              <a:ext cx="591546" cy="588497"/>
              <a:chOff x="3259138" y="4310063"/>
              <a:chExt cx="307975" cy="306388"/>
            </a:xfrm>
            <a:solidFill>
              <a:srgbClr val="FFFFFF"/>
            </a:solidFill>
            <a:effectLst/>
          </p:grpSpPr>
          <p:sp>
            <p:nvSpPr>
              <p:cNvPr id="151" name="Freeform 275">
                <a:extLst>
                  <a:ext uri="{C183D7F6-B498-43B3-948B-1728B52AA6E4}">
                    <adec:decorative xmlns:adec="http://schemas.microsoft.com/office/drawing/2017/decorative" val="1"/>
                  </a:ext>
                </a:extLst>
              </p:cNvPr>
              <p:cNvSpPr>
                <a:spLocks/>
              </p:cNvSpPr>
              <p:nvPr/>
            </p:nvSpPr>
            <p:spPr bwMode="auto">
              <a:xfrm>
                <a:off x="3328988" y="4381500"/>
                <a:ext cx="168275" cy="165100"/>
              </a:xfrm>
              <a:custGeom>
                <a:avLst/>
                <a:gdLst/>
                <a:ahLst/>
                <a:cxnLst>
                  <a:cxn ang="0">
                    <a:pos x="316" y="282"/>
                  </a:cxn>
                  <a:cxn ang="0">
                    <a:pos x="316" y="314"/>
                  </a:cxn>
                  <a:cxn ang="0">
                    <a:pos x="0" y="314"/>
                  </a:cxn>
                  <a:cxn ang="0">
                    <a:pos x="0" y="282"/>
                  </a:cxn>
                  <a:cxn ang="0">
                    <a:pos x="0" y="31"/>
                  </a:cxn>
                  <a:cxn ang="0">
                    <a:pos x="0" y="0"/>
                  </a:cxn>
                  <a:cxn ang="0">
                    <a:pos x="316" y="0"/>
                  </a:cxn>
                  <a:cxn ang="0">
                    <a:pos x="316" y="31"/>
                  </a:cxn>
                  <a:cxn ang="0">
                    <a:pos x="316" y="282"/>
                  </a:cxn>
                </a:cxnLst>
                <a:rect l="0" t="0" r="r" b="b"/>
                <a:pathLst>
                  <a:path w="316" h="314">
                    <a:moveTo>
                      <a:pt x="316" y="282"/>
                    </a:moveTo>
                    <a:lnTo>
                      <a:pt x="316" y="314"/>
                    </a:lnTo>
                    <a:lnTo>
                      <a:pt x="0" y="314"/>
                    </a:lnTo>
                    <a:lnTo>
                      <a:pt x="0" y="282"/>
                    </a:lnTo>
                    <a:lnTo>
                      <a:pt x="0" y="31"/>
                    </a:lnTo>
                    <a:lnTo>
                      <a:pt x="0" y="0"/>
                    </a:lnTo>
                    <a:lnTo>
                      <a:pt x="316" y="0"/>
                    </a:lnTo>
                    <a:lnTo>
                      <a:pt x="316" y="31"/>
                    </a:lnTo>
                    <a:lnTo>
                      <a:pt x="316" y="282"/>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52" name="Rectangle 276">
                <a:extLst>
                  <a:ext uri="{C183D7F6-B498-43B3-948B-1728B52AA6E4}">
                    <adec:decorative xmlns:adec="http://schemas.microsoft.com/office/drawing/2017/decorative" val="1"/>
                  </a:ext>
                </a:extLst>
              </p:cNvPr>
              <p:cNvSpPr>
                <a:spLocks noChangeArrowheads="1"/>
              </p:cNvSpPr>
              <p:nvPr/>
            </p:nvSpPr>
            <p:spPr bwMode="auto">
              <a:xfrm>
                <a:off x="3503613" y="4406900"/>
                <a:ext cx="63500" cy="19050"/>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53" name="Rectangle 277">
                <a:extLst>
                  <a:ext uri="{C183D7F6-B498-43B3-948B-1728B52AA6E4}">
                    <adec:decorative xmlns:adec="http://schemas.microsoft.com/office/drawing/2017/decorative" val="1"/>
                  </a:ext>
                </a:extLst>
              </p:cNvPr>
              <p:cNvSpPr>
                <a:spLocks noChangeArrowheads="1"/>
              </p:cNvSpPr>
              <p:nvPr/>
            </p:nvSpPr>
            <p:spPr bwMode="auto">
              <a:xfrm>
                <a:off x="3503613" y="4438650"/>
                <a:ext cx="63500" cy="19050"/>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54" name="Rectangle 278">
                <a:extLst>
                  <a:ext uri="{C183D7F6-B498-43B3-948B-1728B52AA6E4}">
                    <adec:decorative xmlns:adec="http://schemas.microsoft.com/office/drawing/2017/decorative" val="1"/>
                  </a:ext>
                </a:extLst>
              </p:cNvPr>
              <p:cNvSpPr>
                <a:spLocks noChangeArrowheads="1"/>
              </p:cNvSpPr>
              <p:nvPr/>
            </p:nvSpPr>
            <p:spPr bwMode="auto">
              <a:xfrm>
                <a:off x="3503613" y="4470400"/>
                <a:ext cx="63500" cy="19050"/>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55" name="Rectangle 279">
                <a:extLst>
                  <a:ext uri="{C183D7F6-B498-43B3-948B-1728B52AA6E4}">
                    <adec:decorative xmlns:adec="http://schemas.microsoft.com/office/drawing/2017/decorative" val="1"/>
                  </a:ext>
                </a:extLst>
              </p:cNvPr>
              <p:cNvSpPr>
                <a:spLocks noChangeArrowheads="1"/>
              </p:cNvSpPr>
              <p:nvPr/>
            </p:nvSpPr>
            <p:spPr bwMode="auto">
              <a:xfrm>
                <a:off x="3503613" y="4502150"/>
                <a:ext cx="63500" cy="17463"/>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56" name="Rectangle 280">
                <a:extLst>
                  <a:ext uri="{C183D7F6-B498-43B3-948B-1728B52AA6E4}">
                    <adec:decorative xmlns:adec="http://schemas.microsoft.com/office/drawing/2017/decorative" val="1"/>
                  </a:ext>
                </a:extLst>
              </p:cNvPr>
              <p:cNvSpPr>
                <a:spLocks noChangeArrowheads="1"/>
              </p:cNvSpPr>
              <p:nvPr/>
            </p:nvSpPr>
            <p:spPr bwMode="auto">
              <a:xfrm>
                <a:off x="3259138" y="4406900"/>
                <a:ext cx="63500" cy="19050"/>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57" name="Rectangle 281">
                <a:extLst>
                  <a:ext uri="{C183D7F6-B498-43B3-948B-1728B52AA6E4}">
                    <adec:decorative xmlns:adec="http://schemas.microsoft.com/office/drawing/2017/decorative" val="1"/>
                  </a:ext>
                </a:extLst>
              </p:cNvPr>
              <p:cNvSpPr>
                <a:spLocks noChangeArrowheads="1"/>
              </p:cNvSpPr>
              <p:nvPr/>
            </p:nvSpPr>
            <p:spPr bwMode="auto">
              <a:xfrm>
                <a:off x="3259138" y="4438650"/>
                <a:ext cx="63500" cy="19050"/>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58" name="Rectangle 282">
                <a:extLst>
                  <a:ext uri="{C183D7F6-B498-43B3-948B-1728B52AA6E4}">
                    <adec:decorative xmlns:adec="http://schemas.microsoft.com/office/drawing/2017/decorative" val="1"/>
                  </a:ext>
                </a:extLst>
              </p:cNvPr>
              <p:cNvSpPr>
                <a:spLocks noChangeArrowheads="1"/>
              </p:cNvSpPr>
              <p:nvPr/>
            </p:nvSpPr>
            <p:spPr bwMode="auto">
              <a:xfrm>
                <a:off x="3259138" y="4470400"/>
                <a:ext cx="63500" cy="19050"/>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59" name="Rectangle 283">
                <a:extLst>
                  <a:ext uri="{C183D7F6-B498-43B3-948B-1728B52AA6E4}">
                    <adec:decorative xmlns:adec="http://schemas.microsoft.com/office/drawing/2017/decorative" val="1"/>
                  </a:ext>
                </a:extLst>
              </p:cNvPr>
              <p:cNvSpPr>
                <a:spLocks noChangeArrowheads="1"/>
              </p:cNvSpPr>
              <p:nvPr/>
            </p:nvSpPr>
            <p:spPr bwMode="auto">
              <a:xfrm>
                <a:off x="3259138" y="4502150"/>
                <a:ext cx="63500" cy="17463"/>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60" name="Rectangle 284">
                <a:extLst>
                  <a:ext uri="{C183D7F6-B498-43B3-948B-1728B52AA6E4}">
                    <adec:decorative xmlns:adec="http://schemas.microsoft.com/office/drawing/2017/decorative" val="1"/>
                  </a:ext>
                </a:extLst>
              </p:cNvPr>
              <p:cNvSpPr>
                <a:spLocks noChangeArrowheads="1"/>
              </p:cNvSpPr>
              <p:nvPr/>
            </p:nvSpPr>
            <p:spPr bwMode="auto">
              <a:xfrm>
                <a:off x="3451225" y="4554538"/>
                <a:ext cx="19050" cy="61913"/>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61" name="Rectangle 285">
                <a:extLst>
                  <a:ext uri="{C183D7F6-B498-43B3-948B-1728B52AA6E4}">
                    <adec:decorative xmlns:adec="http://schemas.microsoft.com/office/drawing/2017/decorative" val="1"/>
                  </a:ext>
                </a:extLst>
              </p:cNvPr>
              <p:cNvSpPr>
                <a:spLocks noChangeArrowheads="1"/>
              </p:cNvSpPr>
              <p:nvPr/>
            </p:nvSpPr>
            <p:spPr bwMode="auto">
              <a:xfrm>
                <a:off x="3419475" y="4554538"/>
                <a:ext cx="19050" cy="61913"/>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62" name="Rectangle 286">
                <a:extLst>
                  <a:ext uri="{C183D7F6-B498-43B3-948B-1728B52AA6E4}">
                    <adec:decorative xmlns:adec="http://schemas.microsoft.com/office/drawing/2017/decorative" val="1"/>
                  </a:ext>
                </a:extLst>
              </p:cNvPr>
              <p:cNvSpPr>
                <a:spLocks noChangeArrowheads="1"/>
              </p:cNvSpPr>
              <p:nvPr/>
            </p:nvSpPr>
            <p:spPr bwMode="auto">
              <a:xfrm>
                <a:off x="3389313" y="4554538"/>
                <a:ext cx="17463" cy="61913"/>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63" name="Rectangle 287">
                <a:extLst>
                  <a:ext uri="{C183D7F6-B498-43B3-948B-1728B52AA6E4}">
                    <adec:decorative xmlns:adec="http://schemas.microsoft.com/office/drawing/2017/decorative" val="1"/>
                  </a:ext>
                </a:extLst>
              </p:cNvPr>
              <p:cNvSpPr>
                <a:spLocks noChangeArrowheads="1"/>
              </p:cNvSpPr>
              <p:nvPr/>
            </p:nvSpPr>
            <p:spPr bwMode="auto">
              <a:xfrm>
                <a:off x="3355975" y="4554538"/>
                <a:ext cx="19050" cy="61913"/>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64" name="Rectangle 288">
                <a:extLst>
                  <a:ext uri="{C183D7F6-B498-43B3-948B-1728B52AA6E4}">
                    <adec:decorative xmlns:adec="http://schemas.microsoft.com/office/drawing/2017/decorative" val="1"/>
                  </a:ext>
                </a:extLst>
              </p:cNvPr>
              <p:cNvSpPr>
                <a:spLocks noChangeArrowheads="1"/>
              </p:cNvSpPr>
              <p:nvPr/>
            </p:nvSpPr>
            <p:spPr bwMode="auto">
              <a:xfrm>
                <a:off x="3451225" y="4310063"/>
                <a:ext cx="19050" cy="63500"/>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65" name="Rectangle 289">
                <a:extLst>
                  <a:ext uri="{C183D7F6-B498-43B3-948B-1728B52AA6E4}">
                    <adec:decorative xmlns:adec="http://schemas.microsoft.com/office/drawing/2017/decorative" val="1"/>
                  </a:ext>
                </a:extLst>
              </p:cNvPr>
              <p:cNvSpPr>
                <a:spLocks noChangeArrowheads="1"/>
              </p:cNvSpPr>
              <p:nvPr/>
            </p:nvSpPr>
            <p:spPr bwMode="auto">
              <a:xfrm>
                <a:off x="3419475" y="4310063"/>
                <a:ext cx="19050" cy="63500"/>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66" name="Rectangle 290">
                <a:extLst>
                  <a:ext uri="{C183D7F6-B498-43B3-948B-1728B52AA6E4}">
                    <adec:decorative xmlns:adec="http://schemas.microsoft.com/office/drawing/2017/decorative" val="1"/>
                  </a:ext>
                </a:extLst>
              </p:cNvPr>
              <p:cNvSpPr>
                <a:spLocks noChangeArrowheads="1"/>
              </p:cNvSpPr>
              <p:nvPr/>
            </p:nvSpPr>
            <p:spPr bwMode="auto">
              <a:xfrm>
                <a:off x="3389313" y="4310063"/>
                <a:ext cx="17463" cy="63500"/>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67" name="Rectangle 291">
                <a:extLst>
                  <a:ext uri="{C183D7F6-B498-43B3-948B-1728B52AA6E4}">
                    <adec:decorative xmlns:adec="http://schemas.microsoft.com/office/drawing/2017/decorative" val="1"/>
                  </a:ext>
                </a:extLst>
              </p:cNvPr>
              <p:cNvSpPr>
                <a:spLocks noChangeArrowheads="1"/>
              </p:cNvSpPr>
              <p:nvPr/>
            </p:nvSpPr>
            <p:spPr bwMode="auto">
              <a:xfrm>
                <a:off x="3355975" y="4310063"/>
                <a:ext cx="19050" cy="63500"/>
              </a:xfrm>
              <a:prstGeom prst="rect">
                <a:avLst/>
              </a:prstGeom>
              <a:grpFill/>
              <a:ln w="9525">
                <a:noFill/>
                <a:miter lim="800000"/>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grpSp>
      </p:grpSp>
      <p:grpSp>
        <p:nvGrpSpPr>
          <p:cNvPr id="13" name="Group 12" descr="Folder icon."/>
          <p:cNvGrpSpPr/>
          <p:nvPr/>
        </p:nvGrpSpPr>
        <p:grpSpPr>
          <a:xfrm>
            <a:off x="4774925" y="4138396"/>
            <a:ext cx="559267" cy="1754720"/>
            <a:chOff x="6371545" y="825293"/>
            <a:chExt cx="746273" cy="2341457"/>
          </a:xfrm>
        </p:grpSpPr>
        <p:sp>
          <p:nvSpPr>
            <p:cNvPr id="172" name="Freeform 171">
              <a:extLst>
                <a:ext uri="{C183D7F6-B498-43B3-948B-1728B52AA6E4}">
                  <adec:decorative xmlns:adec="http://schemas.microsoft.com/office/drawing/2017/decorative" val="1"/>
                </a:ext>
              </a:extLst>
            </p:cNvPr>
            <p:cNvSpPr>
              <a:spLocks/>
            </p:cNvSpPr>
            <p:nvPr/>
          </p:nvSpPr>
          <p:spPr bwMode="auto">
            <a:xfrm rot="2124880">
              <a:off x="6371545" y="825293"/>
              <a:ext cx="455371" cy="2137532"/>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CD6B18"/>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sp>
          <p:nvSpPr>
            <p:cNvPr id="173" name="Freeform 172">
              <a:extLst>
                <a:ext uri="{C183D7F6-B498-43B3-948B-1728B52AA6E4}">
                  <adec:decorative xmlns:adec="http://schemas.microsoft.com/office/drawing/2017/decorative" val="1"/>
                </a:ext>
              </a:extLst>
            </p:cNvPr>
            <p:cNvSpPr>
              <a:spLocks/>
            </p:cNvSpPr>
            <p:nvPr/>
          </p:nvSpPr>
          <p:spPr bwMode="auto">
            <a:xfrm rot="2124880">
              <a:off x="6662447" y="1014263"/>
              <a:ext cx="455371" cy="2152487"/>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E3800F"/>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sp>
          <p:nvSpPr>
            <p:cNvPr id="168" name="Freeform 14">
              <a:extLst>
                <a:ext uri="{C183D7F6-B498-43B3-948B-1728B52AA6E4}">
                  <adec:decorative xmlns:adec="http://schemas.microsoft.com/office/drawing/2017/decorative" val="1"/>
                </a:ext>
              </a:extLst>
            </p:cNvPr>
            <p:cNvSpPr>
              <a:spLocks/>
            </p:cNvSpPr>
            <p:nvPr/>
          </p:nvSpPr>
          <p:spPr bwMode="auto">
            <a:xfrm>
              <a:off x="6441765" y="1763827"/>
              <a:ext cx="539438" cy="409696"/>
            </a:xfrm>
            <a:custGeom>
              <a:avLst/>
              <a:gdLst/>
              <a:ahLst/>
              <a:cxnLst>
                <a:cxn ang="0">
                  <a:pos x="1515" y="0"/>
                </a:cxn>
                <a:cxn ang="0">
                  <a:pos x="998" y="0"/>
                </a:cxn>
                <a:cxn ang="0">
                  <a:pos x="998" y="0"/>
                </a:cxn>
                <a:cxn ang="0">
                  <a:pos x="980" y="2"/>
                </a:cxn>
                <a:cxn ang="0">
                  <a:pos x="960" y="8"/>
                </a:cxn>
                <a:cxn ang="0">
                  <a:pos x="942" y="18"/>
                </a:cxn>
                <a:cxn ang="0">
                  <a:pos x="929" y="28"/>
                </a:cxn>
                <a:cxn ang="0">
                  <a:pos x="795" y="162"/>
                </a:cxn>
                <a:cxn ang="0">
                  <a:pos x="0" y="162"/>
                </a:cxn>
                <a:cxn ang="0">
                  <a:pos x="0" y="1181"/>
                </a:cxn>
                <a:cxn ang="0">
                  <a:pos x="1555" y="1181"/>
                </a:cxn>
                <a:cxn ang="0">
                  <a:pos x="1555" y="40"/>
                </a:cxn>
                <a:cxn ang="0">
                  <a:pos x="1555" y="40"/>
                </a:cxn>
                <a:cxn ang="0">
                  <a:pos x="1555" y="32"/>
                </a:cxn>
                <a:cxn ang="0">
                  <a:pos x="1553" y="24"/>
                </a:cxn>
                <a:cxn ang="0">
                  <a:pos x="1549" y="18"/>
                </a:cxn>
                <a:cxn ang="0">
                  <a:pos x="1543" y="12"/>
                </a:cxn>
                <a:cxn ang="0">
                  <a:pos x="1537" y="6"/>
                </a:cxn>
                <a:cxn ang="0">
                  <a:pos x="1531" y="2"/>
                </a:cxn>
                <a:cxn ang="0">
                  <a:pos x="1523" y="0"/>
                </a:cxn>
                <a:cxn ang="0">
                  <a:pos x="1515" y="0"/>
                </a:cxn>
                <a:cxn ang="0">
                  <a:pos x="1515" y="0"/>
                </a:cxn>
              </a:cxnLst>
              <a:rect l="0" t="0" r="r" b="b"/>
              <a:pathLst>
                <a:path w="1555" h="1181">
                  <a:moveTo>
                    <a:pt x="1515" y="0"/>
                  </a:moveTo>
                  <a:lnTo>
                    <a:pt x="998" y="0"/>
                  </a:lnTo>
                  <a:lnTo>
                    <a:pt x="998" y="0"/>
                  </a:lnTo>
                  <a:lnTo>
                    <a:pt x="980" y="2"/>
                  </a:lnTo>
                  <a:lnTo>
                    <a:pt x="960" y="8"/>
                  </a:lnTo>
                  <a:lnTo>
                    <a:pt x="942" y="18"/>
                  </a:lnTo>
                  <a:lnTo>
                    <a:pt x="929" y="28"/>
                  </a:lnTo>
                  <a:lnTo>
                    <a:pt x="795" y="162"/>
                  </a:lnTo>
                  <a:lnTo>
                    <a:pt x="0" y="162"/>
                  </a:lnTo>
                  <a:lnTo>
                    <a:pt x="0" y="1181"/>
                  </a:lnTo>
                  <a:lnTo>
                    <a:pt x="1555" y="1181"/>
                  </a:lnTo>
                  <a:lnTo>
                    <a:pt x="1555" y="40"/>
                  </a:lnTo>
                  <a:lnTo>
                    <a:pt x="1555" y="40"/>
                  </a:lnTo>
                  <a:lnTo>
                    <a:pt x="1555" y="32"/>
                  </a:lnTo>
                  <a:lnTo>
                    <a:pt x="1553" y="24"/>
                  </a:lnTo>
                  <a:lnTo>
                    <a:pt x="1549" y="18"/>
                  </a:lnTo>
                  <a:lnTo>
                    <a:pt x="1543" y="12"/>
                  </a:lnTo>
                  <a:lnTo>
                    <a:pt x="1537" y="6"/>
                  </a:lnTo>
                  <a:lnTo>
                    <a:pt x="1531" y="2"/>
                  </a:lnTo>
                  <a:lnTo>
                    <a:pt x="1523" y="0"/>
                  </a:lnTo>
                  <a:lnTo>
                    <a:pt x="1515" y="0"/>
                  </a:lnTo>
                  <a:lnTo>
                    <a:pt x="1515" y="0"/>
                  </a:lnTo>
                  <a:close/>
                </a:path>
              </a:pathLst>
            </a:custGeom>
            <a:solidFill>
              <a:srgbClr val="FFFFF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p>
          </p:txBody>
        </p:sp>
      </p:grpSp>
      <p:grpSp>
        <p:nvGrpSpPr>
          <p:cNvPr id="8" name="Group 7" descr="Puzzle icon."/>
          <p:cNvGrpSpPr/>
          <p:nvPr/>
        </p:nvGrpSpPr>
        <p:grpSpPr>
          <a:xfrm>
            <a:off x="4396032" y="6318072"/>
            <a:ext cx="1753676" cy="559969"/>
            <a:chOff x="5865960" y="3702821"/>
            <a:chExt cx="2340063" cy="747209"/>
          </a:xfrm>
        </p:grpSpPr>
        <p:sp>
          <p:nvSpPr>
            <p:cNvPr id="182" name="Freeform 181">
              <a:extLst>
                <a:ext uri="{C183D7F6-B498-43B3-948B-1728B52AA6E4}">
                  <adec:decorative xmlns:adec="http://schemas.microsoft.com/office/drawing/2017/decorative" val="1"/>
                </a:ext>
              </a:extLst>
            </p:cNvPr>
            <p:cNvSpPr>
              <a:spLocks/>
            </p:cNvSpPr>
            <p:nvPr/>
          </p:nvSpPr>
          <p:spPr bwMode="auto">
            <a:xfrm rot="7508446">
              <a:off x="6909572" y="2861741"/>
              <a:ext cx="455371" cy="2137531"/>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45B669"/>
            </a:solidFill>
            <a:ln>
              <a:noFill/>
            </a:ln>
          </p:spPr>
          <p:txBody>
            <a:bodyPr vert="horz" wrap="square" lIns="68526" tIns="34263" rIns="68526" bIns="34263" numCol="1" anchor="t" anchorCtr="0" compatLnSpc="1">
              <a:prstTxWarp prst="textNoShape">
                <a:avLst/>
              </a:prstTxWarp>
            </a:bodyPr>
            <a:lstStyle/>
            <a:p>
              <a:endParaRPr lang="en-US" sz="1349" dirty="0"/>
            </a:p>
          </p:txBody>
        </p:sp>
        <p:sp>
          <p:nvSpPr>
            <p:cNvPr id="188" name="Freeform 187">
              <a:extLst>
                <a:ext uri="{C183D7F6-B498-43B3-948B-1728B52AA6E4}">
                  <adec:decorative xmlns:adec="http://schemas.microsoft.com/office/drawing/2017/decorative" val="1"/>
                </a:ext>
              </a:extLst>
            </p:cNvPr>
            <p:cNvSpPr>
              <a:spLocks/>
            </p:cNvSpPr>
            <p:nvPr/>
          </p:nvSpPr>
          <p:spPr bwMode="auto">
            <a:xfrm rot="7508446">
              <a:off x="6714517" y="3146102"/>
              <a:ext cx="455371" cy="2152486"/>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48D17E"/>
            </a:solidFill>
            <a:ln>
              <a:noFill/>
            </a:ln>
          </p:spPr>
          <p:txBody>
            <a:bodyPr vert="horz" wrap="square" lIns="68526" tIns="34263" rIns="68526" bIns="34263" numCol="1" anchor="t" anchorCtr="0" compatLnSpc="1">
              <a:prstTxWarp prst="textNoShape">
                <a:avLst/>
              </a:prstTxWarp>
            </a:bodyPr>
            <a:lstStyle/>
            <a:p>
              <a:endParaRPr lang="en-US" sz="1349" dirty="0"/>
            </a:p>
          </p:txBody>
        </p:sp>
        <p:grpSp>
          <p:nvGrpSpPr>
            <p:cNvPr id="169" name="Group 168"/>
            <p:cNvGrpSpPr/>
            <p:nvPr/>
          </p:nvGrpSpPr>
          <p:grpSpPr>
            <a:xfrm>
              <a:off x="6601272" y="3848744"/>
              <a:ext cx="685703" cy="354176"/>
              <a:chOff x="228600" y="2962835"/>
              <a:chExt cx="668211" cy="345141"/>
            </a:xfrm>
            <a:solidFill>
              <a:srgbClr val="FFFFFF"/>
            </a:solidFill>
            <a:effectLst/>
          </p:grpSpPr>
          <p:sp>
            <p:nvSpPr>
              <p:cNvPr id="170" name="Freeform 29">
                <a:extLst>
                  <a:ext uri="{C183D7F6-B498-43B3-948B-1728B52AA6E4}">
                    <adec:decorative xmlns:adec="http://schemas.microsoft.com/office/drawing/2017/decorative" val="1"/>
                  </a:ext>
                </a:extLst>
              </p:cNvPr>
              <p:cNvSpPr>
                <a:spLocks/>
              </p:cNvSpPr>
              <p:nvPr/>
            </p:nvSpPr>
            <p:spPr bwMode="auto">
              <a:xfrm>
                <a:off x="549487" y="2974477"/>
                <a:ext cx="347324" cy="273348"/>
              </a:xfrm>
              <a:custGeom>
                <a:avLst/>
                <a:gdLst/>
                <a:ahLst/>
                <a:cxnLst>
                  <a:cxn ang="0">
                    <a:pos x="574" y="144"/>
                  </a:cxn>
                  <a:cxn ang="0">
                    <a:pos x="594" y="454"/>
                  </a:cxn>
                  <a:cxn ang="0">
                    <a:pos x="584" y="686"/>
                  </a:cxn>
                  <a:cxn ang="0">
                    <a:pos x="556" y="796"/>
                  </a:cxn>
                  <a:cxn ang="0">
                    <a:pos x="516" y="840"/>
                  </a:cxn>
                  <a:cxn ang="0">
                    <a:pos x="482" y="846"/>
                  </a:cxn>
                  <a:cxn ang="0">
                    <a:pos x="378" y="806"/>
                  </a:cxn>
                  <a:cxn ang="0">
                    <a:pos x="206" y="748"/>
                  </a:cxn>
                  <a:cxn ang="0">
                    <a:pos x="126" y="750"/>
                  </a:cxn>
                  <a:cxn ang="0">
                    <a:pos x="84" y="776"/>
                  </a:cxn>
                  <a:cxn ang="0">
                    <a:pos x="52" y="824"/>
                  </a:cxn>
                  <a:cxn ang="0">
                    <a:pos x="22" y="946"/>
                  </a:cxn>
                  <a:cxn ang="0">
                    <a:pos x="2" y="1136"/>
                  </a:cxn>
                  <a:cxn ang="0">
                    <a:pos x="10" y="1306"/>
                  </a:cxn>
                  <a:cxn ang="0">
                    <a:pos x="46" y="1416"/>
                  </a:cxn>
                  <a:cxn ang="0">
                    <a:pos x="82" y="1452"/>
                  </a:cxn>
                  <a:cxn ang="0">
                    <a:pos x="116" y="1464"/>
                  </a:cxn>
                  <a:cxn ang="0">
                    <a:pos x="192" y="1454"/>
                  </a:cxn>
                  <a:cxn ang="0">
                    <a:pos x="314" y="1420"/>
                  </a:cxn>
                  <a:cxn ang="0">
                    <a:pos x="358" y="1428"/>
                  </a:cxn>
                  <a:cxn ang="0">
                    <a:pos x="398" y="1466"/>
                  </a:cxn>
                  <a:cxn ang="0">
                    <a:pos x="432" y="1540"/>
                  </a:cxn>
                  <a:cxn ang="0">
                    <a:pos x="460" y="1660"/>
                  </a:cxn>
                  <a:cxn ang="0">
                    <a:pos x="484" y="1920"/>
                  </a:cxn>
                  <a:cxn ang="0">
                    <a:pos x="466" y="2106"/>
                  </a:cxn>
                  <a:cxn ang="0">
                    <a:pos x="426" y="2244"/>
                  </a:cxn>
                  <a:cxn ang="0">
                    <a:pos x="768" y="2202"/>
                  </a:cxn>
                  <a:cxn ang="0">
                    <a:pos x="1138" y="2162"/>
                  </a:cxn>
                  <a:cxn ang="0">
                    <a:pos x="1230" y="2164"/>
                  </a:cxn>
                  <a:cxn ang="0">
                    <a:pos x="1304" y="2134"/>
                  </a:cxn>
                  <a:cxn ang="0">
                    <a:pos x="1346" y="2068"/>
                  </a:cxn>
                  <a:cxn ang="0">
                    <a:pos x="1352" y="1982"/>
                  </a:cxn>
                  <a:cxn ang="0">
                    <a:pos x="1332" y="1920"/>
                  </a:cxn>
                  <a:cxn ang="0">
                    <a:pos x="1306" y="1806"/>
                  </a:cxn>
                  <a:cxn ang="0">
                    <a:pos x="1304" y="1676"/>
                  </a:cxn>
                  <a:cxn ang="0">
                    <a:pos x="1330" y="1586"/>
                  </a:cxn>
                  <a:cxn ang="0">
                    <a:pos x="1384" y="1508"/>
                  </a:cxn>
                  <a:cxn ang="0">
                    <a:pos x="1482" y="1454"/>
                  </a:cxn>
                  <a:cxn ang="0">
                    <a:pos x="1630" y="1432"/>
                  </a:cxn>
                  <a:cxn ang="0">
                    <a:pos x="1746" y="1442"/>
                  </a:cxn>
                  <a:cxn ang="0">
                    <a:pos x="1854" y="1482"/>
                  </a:cxn>
                  <a:cxn ang="0">
                    <a:pos x="1922" y="1544"/>
                  </a:cxn>
                  <a:cxn ang="0">
                    <a:pos x="1954" y="1620"/>
                  </a:cxn>
                  <a:cxn ang="0">
                    <a:pos x="1960" y="1722"/>
                  </a:cxn>
                  <a:cxn ang="0">
                    <a:pos x="1930" y="1886"/>
                  </a:cxn>
                  <a:cxn ang="0">
                    <a:pos x="1914" y="1998"/>
                  </a:cxn>
                  <a:cxn ang="0">
                    <a:pos x="1920" y="2088"/>
                  </a:cxn>
                  <a:cxn ang="0">
                    <a:pos x="1954" y="2132"/>
                  </a:cxn>
                  <a:cxn ang="0">
                    <a:pos x="2010" y="2148"/>
                  </a:cxn>
                  <a:cxn ang="0">
                    <a:pos x="2254" y="2162"/>
                  </a:cxn>
                  <a:cxn ang="0">
                    <a:pos x="2562" y="2154"/>
                  </a:cxn>
                  <a:cxn ang="0">
                    <a:pos x="2780" y="2122"/>
                  </a:cxn>
                  <a:cxn ang="0">
                    <a:pos x="2848" y="2094"/>
                  </a:cxn>
                  <a:cxn ang="0">
                    <a:pos x="2864" y="4"/>
                  </a:cxn>
                </a:cxnLst>
                <a:rect l="0" t="0" r="r" b="b"/>
                <a:pathLst>
                  <a:path w="2864" h="2254">
                    <a:moveTo>
                      <a:pt x="556" y="0"/>
                    </a:moveTo>
                    <a:lnTo>
                      <a:pt x="556" y="0"/>
                    </a:lnTo>
                    <a:lnTo>
                      <a:pt x="562" y="40"/>
                    </a:lnTo>
                    <a:lnTo>
                      <a:pt x="574" y="144"/>
                    </a:lnTo>
                    <a:lnTo>
                      <a:pt x="580" y="212"/>
                    </a:lnTo>
                    <a:lnTo>
                      <a:pt x="586" y="290"/>
                    </a:lnTo>
                    <a:lnTo>
                      <a:pt x="592" y="370"/>
                    </a:lnTo>
                    <a:lnTo>
                      <a:pt x="594" y="454"/>
                    </a:lnTo>
                    <a:lnTo>
                      <a:pt x="596" y="536"/>
                    </a:lnTo>
                    <a:lnTo>
                      <a:pt x="592" y="614"/>
                    </a:lnTo>
                    <a:lnTo>
                      <a:pt x="590" y="650"/>
                    </a:lnTo>
                    <a:lnTo>
                      <a:pt x="584" y="686"/>
                    </a:lnTo>
                    <a:lnTo>
                      <a:pt x="580" y="718"/>
                    </a:lnTo>
                    <a:lnTo>
                      <a:pt x="572" y="746"/>
                    </a:lnTo>
                    <a:lnTo>
                      <a:pt x="564" y="774"/>
                    </a:lnTo>
                    <a:lnTo>
                      <a:pt x="556" y="796"/>
                    </a:lnTo>
                    <a:lnTo>
                      <a:pt x="544" y="816"/>
                    </a:lnTo>
                    <a:lnTo>
                      <a:pt x="530" y="830"/>
                    </a:lnTo>
                    <a:lnTo>
                      <a:pt x="524" y="836"/>
                    </a:lnTo>
                    <a:lnTo>
                      <a:pt x="516" y="840"/>
                    </a:lnTo>
                    <a:lnTo>
                      <a:pt x="508" y="844"/>
                    </a:lnTo>
                    <a:lnTo>
                      <a:pt x="500" y="846"/>
                    </a:lnTo>
                    <a:lnTo>
                      <a:pt x="490" y="846"/>
                    </a:lnTo>
                    <a:lnTo>
                      <a:pt x="482" y="846"/>
                    </a:lnTo>
                    <a:lnTo>
                      <a:pt x="472" y="844"/>
                    </a:lnTo>
                    <a:lnTo>
                      <a:pt x="460" y="840"/>
                    </a:lnTo>
                    <a:lnTo>
                      <a:pt x="460" y="840"/>
                    </a:lnTo>
                    <a:lnTo>
                      <a:pt x="378" y="806"/>
                    </a:lnTo>
                    <a:lnTo>
                      <a:pt x="304" y="776"/>
                    </a:lnTo>
                    <a:lnTo>
                      <a:pt x="268" y="764"/>
                    </a:lnTo>
                    <a:lnTo>
                      <a:pt x="236" y="754"/>
                    </a:lnTo>
                    <a:lnTo>
                      <a:pt x="206" y="748"/>
                    </a:lnTo>
                    <a:lnTo>
                      <a:pt x="176" y="744"/>
                    </a:lnTo>
                    <a:lnTo>
                      <a:pt x="150" y="746"/>
                    </a:lnTo>
                    <a:lnTo>
                      <a:pt x="138" y="748"/>
                    </a:lnTo>
                    <a:lnTo>
                      <a:pt x="126" y="750"/>
                    </a:lnTo>
                    <a:lnTo>
                      <a:pt x="116" y="754"/>
                    </a:lnTo>
                    <a:lnTo>
                      <a:pt x="104" y="760"/>
                    </a:lnTo>
                    <a:lnTo>
                      <a:pt x="94" y="768"/>
                    </a:lnTo>
                    <a:lnTo>
                      <a:pt x="84" y="776"/>
                    </a:lnTo>
                    <a:lnTo>
                      <a:pt x="76" y="786"/>
                    </a:lnTo>
                    <a:lnTo>
                      <a:pt x="68" y="796"/>
                    </a:lnTo>
                    <a:lnTo>
                      <a:pt x="60" y="810"/>
                    </a:lnTo>
                    <a:lnTo>
                      <a:pt x="52" y="824"/>
                    </a:lnTo>
                    <a:lnTo>
                      <a:pt x="40" y="858"/>
                    </a:lnTo>
                    <a:lnTo>
                      <a:pt x="30" y="900"/>
                    </a:lnTo>
                    <a:lnTo>
                      <a:pt x="30" y="900"/>
                    </a:lnTo>
                    <a:lnTo>
                      <a:pt x="22" y="946"/>
                    </a:lnTo>
                    <a:lnTo>
                      <a:pt x="14" y="994"/>
                    </a:lnTo>
                    <a:lnTo>
                      <a:pt x="8" y="1042"/>
                    </a:lnTo>
                    <a:lnTo>
                      <a:pt x="4" y="1088"/>
                    </a:lnTo>
                    <a:lnTo>
                      <a:pt x="2" y="1136"/>
                    </a:lnTo>
                    <a:lnTo>
                      <a:pt x="0" y="1182"/>
                    </a:lnTo>
                    <a:lnTo>
                      <a:pt x="2" y="1226"/>
                    </a:lnTo>
                    <a:lnTo>
                      <a:pt x="4" y="1268"/>
                    </a:lnTo>
                    <a:lnTo>
                      <a:pt x="10" y="1306"/>
                    </a:lnTo>
                    <a:lnTo>
                      <a:pt x="18" y="1342"/>
                    </a:lnTo>
                    <a:lnTo>
                      <a:pt x="28" y="1374"/>
                    </a:lnTo>
                    <a:lnTo>
                      <a:pt x="40" y="1404"/>
                    </a:lnTo>
                    <a:lnTo>
                      <a:pt x="46" y="1416"/>
                    </a:lnTo>
                    <a:lnTo>
                      <a:pt x="54" y="1426"/>
                    </a:lnTo>
                    <a:lnTo>
                      <a:pt x="62" y="1436"/>
                    </a:lnTo>
                    <a:lnTo>
                      <a:pt x="72" y="1444"/>
                    </a:lnTo>
                    <a:lnTo>
                      <a:pt x="82" y="1452"/>
                    </a:lnTo>
                    <a:lnTo>
                      <a:pt x="92" y="1456"/>
                    </a:lnTo>
                    <a:lnTo>
                      <a:pt x="104" y="1460"/>
                    </a:lnTo>
                    <a:lnTo>
                      <a:pt x="116" y="1464"/>
                    </a:lnTo>
                    <a:lnTo>
                      <a:pt x="116" y="1464"/>
                    </a:lnTo>
                    <a:lnTo>
                      <a:pt x="128" y="1464"/>
                    </a:lnTo>
                    <a:lnTo>
                      <a:pt x="142" y="1464"/>
                    </a:lnTo>
                    <a:lnTo>
                      <a:pt x="166" y="1460"/>
                    </a:lnTo>
                    <a:lnTo>
                      <a:pt x="192" y="1454"/>
                    </a:lnTo>
                    <a:lnTo>
                      <a:pt x="218" y="1444"/>
                    </a:lnTo>
                    <a:lnTo>
                      <a:pt x="266" y="1428"/>
                    </a:lnTo>
                    <a:lnTo>
                      <a:pt x="290" y="1422"/>
                    </a:lnTo>
                    <a:lnTo>
                      <a:pt x="314" y="1420"/>
                    </a:lnTo>
                    <a:lnTo>
                      <a:pt x="324" y="1420"/>
                    </a:lnTo>
                    <a:lnTo>
                      <a:pt x="336" y="1422"/>
                    </a:lnTo>
                    <a:lnTo>
                      <a:pt x="346" y="1424"/>
                    </a:lnTo>
                    <a:lnTo>
                      <a:pt x="358" y="1428"/>
                    </a:lnTo>
                    <a:lnTo>
                      <a:pt x="368" y="1434"/>
                    </a:lnTo>
                    <a:lnTo>
                      <a:pt x="378" y="1442"/>
                    </a:lnTo>
                    <a:lnTo>
                      <a:pt x="388" y="1454"/>
                    </a:lnTo>
                    <a:lnTo>
                      <a:pt x="398" y="1466"/>
                    </a:lnTo>
                    <a:lnTo>
                      <a:pt x="406" y="1480"/>
                    </a:lnTo>
                    <a:lnTo>
                      <a:pt x="416" y="1498"/>
                    </a:lnTo>
                    <a:lnTo>
                      <a:pt x="424" y="1516"/>
                    </a:lnTo>
                    <a:lnTo>
                      <a:pt x="432" y="1540"/>
                    </a:lnTo>
                    <a:lnTo>
                      <a:pt x="440" y="1566"/>
                    </a:lnTo>
                    <a:lnTo>
                      <a:pt x="448" y="1594"/>
                    </a:lnTo>
                    <a:lnTo>
                      <a:pt x="460" y="1660"/>
                    </a:lnTo>
                    <a:lnTo>
                      <a:pt x="460" y="1660"/>
                    </a:lnTo>
                    <a:lnTo>
                      <a:pt x="472" y="1732"/>
                    </a:lnTo>
                    <a:lnTo>
                      <a:pt x="478" y="1800"/>
                    </a:lnTo>
                    <a:lnTo>
                      <a:pt x="482" y="1862"/>
                    </a:lnTo>
                    <a:lnTo>
                      <a:pt x="484" y="1920"/>
                    </a:lnTo>
                    <a:lnTo>
                      <a:pt x="482" y="1974"/>
                    </a:lnTo>
                    <a:lnTo>
                      <a:pt x="478" y="2022"/>
                    </a:lnTo>
                    <a:lnTo>
                      <a:pt x="474" y="2066"/>
                    </a:lnTo>
                    <a:lnTo>
                      <a:pt x="466" y="2106"/>
                    </a:lnTo>
                    <a:lnTo>
                      <a:pt x="460" y="2140"/>
                    </a:lnTo>
                    <a:lnTo>
                      <a:pt x="452" y="2170"/>
                    </a:lnTo>
                    <a:lnTo>
                      <a:pt x="438" y="2216"/>
                    </a:lnTo>
                    <a:lnTo>
                      <a:pt x="426" y="2244"/>
                    </a:lnTo>
                    <a:lnTo>
                      <a:pt x="422" y="2254"/>
                    </a:lnTo>
                    <a:lnTo>
                      <a:pt x="422" y="2254"/>
                    </a:lnTo>
                    <a:lnTo>
                      <a:pt x="528" y="2238"/>
                    </a:lnTo>
                    <a:lnTo>
                      <a:pt x="768" y="2202"/>
                    </a:lnTo>
                    <a:lnTo>
                      <a:pt x="904" y="2184"/>
                    </a:lnTo>
                    <a:lnTo>
                      <a:pt x="1032" y="2170"/>
                    </a:lnTo>
                    <a:lnTo>
                      <a:pt x="1090" y="2166"/>
                    </a:lnTo>
                    <a:lnTo>
                      <a:pt x="1138" y="2162"/>
                    </a:lnTo>
                    <a:lnTo>
                      <a:pt x="1178" y="2162"/>
                    </a:lnTo>
                    <a:lnTo>
                      <a:pt x="1208" y="2162"/>
                    </a:lnTo>
                    <a:lnTo>
                      <a:pt x="1208" y="2162"/>
                    </a:lnTo>
                    <a:lnTo>
                      <a:pt x="1230" y="2164"/>
                    </a:lnTo>
                    <a:lnTo>
                      <a:pt x="1252" y="2160"/>
                    </a:lnTo>
                    <a:lnTo>
                      <a:pt x="1270" y="2154"/>
                    </a:lnTo>
                    <a:lnTo>
                      <a:pt x="1288" y="2146"/>
                    </a:lnTo>
                    <a:lnTo>
                      <a:pt x="1304" y="2134"/>
                    </a:lnTo>
                    <a:lnTo>
                      <a:pt x="1316" y="2120"/>
                    </a:lnTo>
                    <a:lnTo>
                      <a:pt x="1328" y="2104"/>
                    </a:lnTo>
                    <a:lnTo>
                      <a:pt x="1338" y="2086"/>
                    </a:lnTo>
                    <a:lnTo>
                      <a:pt x="1346" y="2068"/>
                    </a:lnTo>
                    <a:lnTo>
                      <a:pt x="1350" y="2048"/>
                    </a:lnTo>
                    <a:lnTo>
                      <a:pt x="1354" y="2026"/>
                    </a:lnTo>
                    <a:lnTo>
                      <a:pt x="1354" y="2004"/>
                    </a:lnTo>
                    <a:lnTo>
                      <a:pt x="1352" y="1982"/>
                    </a:lnTo>
                    <a:lnTo>
                      <a:pt x="1348" y="1962"/>
                    </a:lnTo>
                    <a:lnTo>
                      <a:pt x="1342" y="1940"/>
                    </a:lnTo>
                    <a:lnTo>
                      <a:pt x="1332" y="1920"/>
                    </a:lnTo>
                    <a:lnTo>
                      <a:pt x="1332" y="1920"/>
                    </a:lnTo>
                    <a:lnTo>
                      <a:pt x="1326" y="1898"/>
                    </a:lnTo>
                    <a:lnTo>
                      <a:pt x="1320" y="1874"/>
                    </a:lnTo>
                    <a:lnTo>
                      <a:pt x="1312" y="1844"/>
                    </a:lnTo>
                    <a:lnTo>
                      <a:pt x="1306" y="1806"/>
                    </a:lnTo>
                    <a:lnTo>
                      <a:pt x="1302" y="1766"/>
                    </a:lnTo>
                    <a:lnTo>
                      <a:pt x="1302" y="1722"/>
                    </a:lnTo>
                    <a:lnTo>
                      <a:pt x="1302" y="1698"/>
                    </a:lnTo>
                    <a:lnTo>
                      <a:pt x="1304" y="1676"/>
                    </a:lnTo>
                    <a:lnTo>
                      <a:pt x="1308" y="1654"/>
                    </a:lnTo>
                    <a:lnTo>
                      <a:pt x="1314" y="1630"/>
                    </a:lnTo>
                    <a:lnTo>
                      <a:pt x="1320" y="1608"/>
                    </a:lnTo>
                    <a:lnTo>
                      <a:pt x="1330" y="1586"/>
                    </a:lnTo>
                    <a:lnTo>
                      <a:pt x="1340" y="1566"/>
                    </a:lnTo>
                    <a:lnTo>
                      <a:pt x="1352" y="1546"/>
                    </a:lnTo>
                    <a:lnTo>
                      <a:pt x="1368" y="1526"/>
                    </a:lnTo>
                    <a:lnTo>
                      <a:pt x="1384" y="1508"/>
                    </a:lnTo>
                    <a:lnTo>
                      <a:pt x="1404" y="1492"/>
                    </a:lnTo>
                    <a:lnTo>
                      <a:pt x="1428" y="1478"/>
                    </a:lnTo>
                    <a:lnTo>
                      <a:pt x="1454" y="1464"/>
                    </a:lnTo>
                    <a:lnTo>
                      <a:pt x="1482" y="1454"/>
                    </a:lnTo>
                    <a:lnTo>
                      <a:pt x="1514" y="1444"/>
                    </a:lnTo>
                    <a:lnTo>
                      <a:pt x="1548" y="1438"/>
                    </a:lnTo>
                    <a:lnTo>
                      <a:pt x="1588" y="1434"/>
                    </a:lnTo>
                    <a:lnTo>
                      <a:pt x="1630" y="1432"/>
                    </a:lnTo>
                    <a:lnTo>
                      <a:pt x="1630" y="1432"/>
                    </a:lnTo>
                    <a:lnTo>
                      <a:pt x="1672" y="1434"/>
                    </a:lnTo>
                    <a:lnTo>
                      <a:pt x="1710" y="1438"/>
                    </a:lnTo>
                    <a:lnTo>
                      <a:pt x="1746" y="1442"/>
                    </a:lnTo>
                    <a:lnTo>
                      <a:pt x="1778" y="1450"/>
                    </a:lnTo>
                    <a:lnTo>
                      <a:pt x="1806" y="1458"/>
                    </a:lnTo>
                    <a:lnTo>
                      <a:pt x="1832" y="1470"/>
                    </a:lnTo>
                    <a:lnTo>
                      <a:pt x="1854" y="1482"/>
                    </a:lnTo>
                    <a:lnTo>
                      <a:pt x="1876" y="1496"/>
                    </a:lnTo>
                    <a:lnTo>
                      <a:pt x="1892" y="1510"/>
                    </a:lnTo>
                    <a:lnTo>
                      <a:pt x="1908" y="1526"/>
                    </a:lnTo>
                    <a:lnTo>
                      <a:pt x="1922" y="1544"/>
                    </a:lnTo>
                    <a:lnTo>
                      <a:pt x="1932" y="1562"/>
                    </a:lnTo>
                    <a:lnTo>
                      <a:pt x="1940" y="1580"/>
                    </a:lnTo>
                    <a:lnTo>
                      <a:pt x="1948" y="1600"/>
                    </a:lnTo>
                    <a:lnTo>
                      <a:pt x="1954" y="1620"/>
                    </a:lnTo>
                    <a:lnTo>
                      <a:pt x="1958" y="1640"/>
                    </a:lnTo>
                    <a:lnTo>
                      <a:pt x="1960" y="1660"/>
                    </a:lnTo>
                    <a:lnTo>
                      <a:pt x="1960" y="1680"/>
                    </a:lnTo>
                    <a:lnTo>
                      <a:pt x="1960" y="1722"/>
                    </a:lnTo>
                    <a:lnTo>
                      <a:pt x="1956" y="1762"/>
                    </a:lnTo>
                    <a:lnTo>
                      <a:pt x="1950" y="1798"/>
                    </a:lnTo>
                    <a:lnTo>
                      <a:pt x="1936" y="1862"/>
                    </a:lnTo>
                    <a:lnTo>
                      <a:pt x="1930" y="1886"/>
                    </a:lnTo>
                    <a:lnTo>
                      <a:pt x="1926" y="1904"/>
                    </a:lnTo>
                    <a:lnTo>
                      <a:pt x="1926" y="1904"/>
                    </a:lnTo>
                    <a:lnTo>
                      <a:pt x="1916" y="1966"/>
                    </a:lnTo>
                    <a:lnTo>
                      <a:pt x="1914" y="1998"/>
                    </a:lnTo>
                    <a:lnTo>
                      <a:pt x="1912" y="2030"/>
                    </a:lnTo>
                    <a:lnTo>
                      <a:pt x="1914" y="2060"/>
                    </a:lnTo>
                    <a:lnTo>
                      <a:pt x="1916" y="2074"/>
                    </a:lnTo>
                    <a:lnTo>
                      <a:pt x="1920" y="2088"/>
                    </a:lnTo>
                    <a:lnTo>
                      <a:pt x="1926" y="2100"/>
                    </a:lnTo>
                    <a:lnTo>
                      <a:pt x="1934" y="2112"/>
                    </a:lnTo>
                    <a:lnTo>
                      <a:pt x="1944" y="2124"/>
                    </a:lnTo>
                    <a:lnTo>
                      <a:pt x="1954" y="2132"/>
                    </a:lnTo>
                    <a:lnTo>
                      <a:pt x="1954" y="2132"/>
                    </a:lnTo>
                    <a:lnTo>
                      <a:pt x="1964" y="2136"/>
                    </a:lnTo>
                    <a:lnTo>
                      <a:pt x="1976" y="2140"/>
                    </a:lnTo>
                    <a:lnTo>
                      <a:pt x="2010" y="2148"/>
                    </a:lnTo>
                    <a:lnTo>
                      <a:pt x="2058" y="2152"/>
                    </a:lnTo>
                    <a:lnTo>
                      <a:pt x="2116" y="2158"/>
                    </a:lnTo>
                    <a:lnTo>
                      <a:pt x="2182" y="2160"/>
                    </a:lnTo>
                    <a:lnTo>
                      <a:pt x="2254" y="2162"/>
                    </a:lnTo>
                    <a:lnTo>
                      <a:pt x="2330" y="2162"/>
                    </a:lnTo>
                    <a:lnTo>
                      <a:pt x="2408" y="2160"/>
                    </a:lnTo>
                    <a:lnTo>
                      <a:pt x="2486" y="2158"/>
                    </a:lnTo>
                    <a:lnTo>
                      <a:pt x="2562" y="2154"/>
                    </a:lnTo>
                    <a:lnTo>
                      <a:pt x="2634" y="2146"/>
                    </a:lnTo>
                    <a:lnTo>
                      <a:pt x="2700" y="2138"/>
                    </a:lnTo>
                    <a:lnTo>
                      <a:pt x="2756" y="2128"/>
                    </a:lnTo>
                    <a:lnTo>
                      <a:pt x="2780" y="2122"/>
                    </a:lnTo>
                    <a:lnTo>
                      <a:pt x="2802" y="2116"/>
                    </a:lnTo>
                    <a:lnTo>
                      <a:pt x="2822" y="2110"/>
                    </a:lnTo>
                    <a:lnTo>
                      <a:pt x="2836" y="2102"/>
                    </a:lnTo>
                    <a:lnTo>
                      <a:pt x="2848" y="2094"/>
                    </a:lnTo>
                    <a:lnTo>
                      <a:pt x="2854" y="2086"/>
                    </a:lnTo>
                    <a:lnTo>
                      <a:pt x="2854" y="2086"/>
                    </a:lnTo>
                    <a:lnTo>
                      <a:pt x="2860" y="976"/>
                    </a:lnTo>
                    <a:lnTo>
                      <a:pt x="2864" y="4"/>
                    </a:lnTo>
                    <a:lnTo>
                      <a:pt x="556" y="0"/>
                    </a:lnTo>
                    <a:close/>
                  </a:path>
                </a:pathLst>
              </a:cu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71" name="Freeform 30">
                <a:extLst>
                  <a:ext uri="{C183D7F6-B498-43B3-948B-1728B52AA6E4}">
                    <adec:decorative xmlns:adec="http://schemas.microsoft.com/office/drawing/2017/decorative" val="1"/>
                  </a:ext>
                </a:extLst>
              </p:cNvPr>
              <p:cNvSpPr>
                <a:spLocks/>
              </p:cNvSpPr>
              <p:nvPr/>
            </p:nvSpPr>
            <p:spPr bwMode="auto">
              <a:xfrm>
                <a:off x="228600" y="2962835"/>
                <a:ext cx="326708" cy="345141"/>
              </a:xfrm>
              <a:custGeom>
                <a:avLst/>
                <a:gdLst/>
                <a:ahLst/>
                <a:cxnLst>
                  <a:cxn ang="0">
                    <a:pos x="2690" y="374"/>
                  </a:cxn>
                  <a:cxn ang="0">
                    <a:pos x="2686" y="708"/>
                  </a:cxn>
                  <a:cxn ang="0">
                    <a:pos x="2656" y="806"/>
                  </a:cxn>
                  <a:cxn ang="0">
                    <a:pos x="2602" y="846"/>
                  </a:cxn>
                  <a:cxn ang="0">
                    <a:pos x="2536" y="836"/>
                  </a:cxn>
                  <a:cxn ang="0">
                    <a:pos x="2382" y="774"/>
                  </a:cxn>
                  <a:cxn ang="0">
                    <a:pos x="2242" y="752"/>
                  </a:cxn>
                  <a:cxn ang="0">
                    <a:pos x="2152" y="812"/>
                  </a:cxn>
                  <a:cxn ang="0">
                    <a:pos x="2102" y="936"/>
                  </a:cxn>
                  <a:cxn ang="0">
                    <a:pos x="2078" y="1180"/>
                  </a:cxn>
                  <a:cxn ang="0">
                    <a:pos x="2088" y="1396"/>
                  </a:cxn>
                  <a:cxn ang="0">
                    <a:pos x="2138" y="1496"/>
                  </a:cxn>
                  <a:cxn ang="0">
                    <a:pos x="2212" y="1548"/>
                  </a:cxn>
                  <a:cxn ang="0">
                    <a:pos x="2294" y="1516"/>
                  </a:cxn>
                  <a:cxn ang="0">
                    <a:pos x="2410" y="1496"/>
                  </a:cxn>
                  <a:cxn ang="0">
                    <a:pos x="2474" y="1528"/>
                  </a:cxn>
                  <a:cxn ang="0">
                    <a:pos x="2526" y="1610"/>
                  </a:cxn>
                  <a:cxn ang="0">
                    <a:pos x="2564" y="1808"/>
                  </a:cxn>
                  <a:cxn ang="0">
                    <a:pos x="2580" y="2092"/>
                  </a:cxn>
                  <a:cxn ang="0">
                    <a:pos x="2532" y="2336"/>
                  </a:cxn>
                  <a:cxn ang="0">
                    <a:pos x="2222" y="2188"/>
                  </a:cxn>
                  <a:cxn ang="0">
                    <a:pos x="1922" y="2102"/>
                  </a:cxn>
                  <a:cxn ang="0">
                    <a:pos x="1796" y="2104"/>
                  </a:cxn>
                  <a:cxn ang="0">
                    <a:pos x="1680" y="2162"/>
                  </a:cxn>
                  <a:cxn ang="0">
                    <a:pos x="1608" y="2238"/>
                  </a:cxn>
                  <a:cxn ang="0">
                    <a:pos x="1610" y="2324"/>
                  </a:cxn>
                  <a:cxn ang="0">
                    <a:pos x="1658" y="2506"/>
                  </a:cxn>
                  <a:cxn ang="0">
                    <a:pos x="1644" y="2678"/>
                  </a:cxn>
                  <a:cxn ang="0">
                    <a:pos x="1570" y="2788"/>
                  </a:cxn>
                  <a:cxn ang="0">
                    <a:pos x="1496" y="2830"/>
                  </a:cxn>
                  <a:cxn ang="0">
                    <a:pos x="1394" y="2846"/>
                  </a:cxn>
                  <a:cxn ang="0">
                    <a:pos x="1310" y="2832"/>
                  </a:cxn>
                  <a:cxn ang="0">
                    <a:pos x="1222" y="2780"/>
                  </a:cxn>
                  <a:cxn ang="0">
                    <a:pos x="1154" y="2702"/>
                  </a:cxn>
                  <a:cxn ang="0">
                    <a:pos x="1088" y="2494"/>
                  </a:cxn>
                  <a:cxn ang="0">
                    <a:pos x="1106" y="2324"/>
                  </a:cxn>
                  <a:cxn ang="0">
                    <a:pos x="1126" y="2182"/>
                  </a:cxn>
                  <a:cxn ang="0">
                    <a:pos x="1068" y="2108"/>
                  </a:cxn>
                  <a:cxn ang="0">
                    <a:pos x="928" y="2026"/>
                  </a:cxn>
                  <a:cxn ang="0">
                    <a:pos x="804" y="1984"/>
                  </a:cxn>
                  <a:cxn ang="0">
                    <a:pos x="492" y="1956"/>
                  </a:cxn>
                  <a:cxn ang="0">
                    <a:pos x="198" y="1970"/>
                  </a:cxn>
                  <a:cxn ang="0">
                    <a:pos x="94" y="1992"/>
                  </a:cxn>
                  <a:cxn ang="0">
                    <a:pos x="62" y="1982"/>
                  </a:cxn>
                  <a:cxn ang="0">
                    <a:pos x="26" y="1878"/>
                  </a:cxn>
                  <a:cxn ang="0">
                    <a:pos x="0" y="1586"/>
                  </a:cxn>
                  <a:cxn ang="0">
                    <a:pos x="24" y="1374"/>
                  </a:cxn>
                  <a:cxn ang="0">
                    <a:pos x="102" y="1172"/>
                  </a:cxn>
                  <a:cxn ang="0">
                    <a:pos x="162" y="1112"/>
                  </a:cxn>
                  <a:cxn ang="0">
                    <a:pos x="234" y="1100"/>
                  </a:cxn>
                  <a:cxn ang="0">
                    <a:pos x="364" y="1158"/>
                  </a:cxn>
                  <a:cxn ang="0">
                    <a:pos x="532" y="1236"/>
                  </a:cxn>
                  <a:cxn ang="0">
                    <a:pos x="598" y="1220"/>
                  </a:cxn>
                  <a:cxn ang="0">
                    <a:pos x="652" y="1144"/>
                  </a:cxn>
                  <a:cxn ang="0">
                    <a:pos x="692" y="1000"/>
                  </a:cxn>
                  <a:cxn ang="0">
                    <a:pos x="712" y="768"/>
                  </a:cxn>
                  <a:cxn ang="0">
                    <a:pos x="674" y="636"/>
                  </a:cxn>
                  <a:cxn ang="0">
                    <a:pos x="616" y="568"/>
                  </a:cxn>
                  <a:cxn ang="0">
                    <a:pos x="528" y="534"/>
                  </a:cxn>
                  <a:cxn ang="0">
                    <a:pos x="348" y="538"/>
                  </a:cxn>
                  <a:cxn ang="0">
                    <a:pos x="276" y="510"/>
                  </a:cxn>
                  <a:cxn ang="0">
                    <a:pos x="252" y="444"/>
                  </a:cxn>
                  <a:cxn ang="0">
                    <a:pos x="242" y="130"/>
                  </a:cxn>
                </a:cxnLst>
                <a:rect l="0" t="0" r="r" b="b"/>
                <a:pathLst>
                  <a:path w="2694" h="2846">
                    <a:moveTo>
                      <a:pt x="2656" y="0"/>
                    </a:moveTo>
                    <a:lnTo>
                      <a:pt x="2656" y="0"/>
                    </a:lnTo>
                    <a:lnTo>
                      <a:pt x="2668" y="114"/>
                    </a:lnTo>
                    <a:lnTo>
                      <a:pt x="2680" y="234"/>
                    </a:lnTo>
                    <a:lnTo>
                      <a:pt x="2690" y="374"/>
                    </a:lnTo>
                    <a:lnTo>
                      <a:pt x="2694" y="448"/>
                    </a:lnTo>
                    <a:lnTo>
                      <a:pt x="2694" y="520"/>
                    </a:lnTo>
                    <a:lnTo>
                      <a:pt x="2694" y="588"/>
                    </a:lnTo>
                    <a:lnTo>
                      <a:pt x="2692" y="652"/>
                    </a:lnTo>
                    <a:lnTo>
                      <a:pt x="2686" y="708"/>
                    </a:lnTo>
                    <a:lnTo>
                      <a:pt x="2682" y="732"/>
                    </a:lnTo>
                    <a:lnTo>
                      <a:pt x="2678" y="756"/>
                    </a:lnTo>
                    <a:lnTo>
                      <a:pt x="2672" y="776"/>
                    </a:lnTo>
                    <a:lnTo>
                      <a:pt x="2664" y="792"/>
                    </a:lnTo>
                    <a:lnTo>
                      <a:pt x="2656" y="806"/>
                    </a:lnTo>
                    <a:lnTo>
                      <a:pt x="2648" y="816"/>
                    </a:lnTo>
                    <a:lnTo>
                      <a:pt x="2648" y="816"/>
                    </a:lnTo>
                    <a:lnTo>
                      <a:pt x="2630" y="830"/>
                    </a:lnTo>
                    <a:lnTo>
                      <a:pt x="2616" y="840"/>
                    </a:lnTo>
                    <a:lnTo>
                      <a:pt x="2602" y="846"/>
                    </a:lnTo>
                    <a:lnTo>
                      <a:pt x="2588" y="850"/>
                    </a:lnTo>
                    <a:lnTo>
                      <a:pt x="2576" y="850"/>
                    </a:lnTo>
                    <a:lnTo>
                      <a:pt x="2564" y="846"/>
                    </a:lnTo>
                    <a:lnTo>
                      <a:pt x="2550" y="842"/>
                    </a:lnTo>
                    <a:lnTo>
                      <a:pt x="2536" y="836"/>
                    </a:lnTo>
                    <a:lnTo>
                      <a:pt x="2500" y="818"/>
                    </a:lnTo>
                    <a:lnTo>
                      <a:pt x="2476" y="808"/>
                    </a:lnTo>
                    <a:lnTo>
                      <a:pt x="2450" y="796"/>
                    </a:lnTo>
                    <a:lnTo>
                      <a:pt x="2418" y="784"/>
                    </a:lnTo>
                    <a:lnTo>
                      <a:pt x="2382" y="774"/>
                    </a:lnTo>
                    <a:lnTo>
                      <a:pt x="2340" y="764"/>
                    </a:lnTo>
                    <a:lnTo>
                      <a:pt x="2290" y="754"/>
                    </a:lnTo>
                    <a:lnTo>
                      <a:pt x="2290" y="754"/>
                    </a:lnTo>
                    <a:lnTo>
                      <a:pt x="2264" y="752"/>
                    </a:lnTo>
                    <a:lnTo>
                      <a:pt x="2242" y="752"/>
                    </a:lnTo>
                    <a:lnTo>
                      <a:pt x="2220" y="758"/>
                    </a:lnTo>
                    <a:lnTo>
                      <a:pt x="2200" y="766"/>
                    </a:lnTo>
                    <a:lnTo>
                      <a:pt x="2184" y="780"/>
                    </a:lnTo>
                    <a:lnTo>
                      <a:pt x="2168" y="794"/>
                    </a:lnTo>
                    <a:lnTo>
                      <a:pt x="2152" y="812"/>
                    </a:lnTo>
                    <a:lnTo>
                      <a:pt x="2140" y="834"/>
                    </a:lnTo>
                    <a:lnTo>
                      <a:pt x="2128" y="856"/>
                    </a:lnTo>
                    <a:lnTo>
                      <a:pt x="2118" y="880"/>
                    </a:lnTo>
                    <a:lnTo>
                      <a:pt x="2110" y="908"/>
                    </a:lnTo>
                    <a:lnTo>
                      <a:pt x="2102" y="936"/>
                    </a:lnTo>
                    <a:lnTo>
                      <a:pt x="2096" y="964"/>
                    </a:lnTo>
                    <a:lnTo>
                      <a:pt x="2092" y="994"/>
                    </a:lnTo>
                    <a:lnTo>
                      <a:pt x="2084" y="1056"/>
                    </a:lnTo>
                    <a:lnTo>
                      <a:pt x="2080" y="1118"/>
                    </a:lnTo>
                    <a:lnTo>
                      <a:pt x="2078" y="1180"/>
                    </a:lnTo>
                    <a:lnTo>
                      <a:pt x="2078" y="1238"/>
                    </a:lnTo>
                    <a:lnTo>
                      <a:pt x="2080" y="1288"/>
                    </a:lnTo>
                    <a:lnTo>
                      <a:pt x="2084" y="1366"/>
                    </a:lnTo>
                    <a:lnTo>
                      <a:pt x="2088" y="1396"/>
                    </a:lnTo>
                    <a:lnTo>
                      <a:pt x="2088" y="1396"/>
                    </a:lnTo>
                    <a:lnTo>
                      <a:pt x="2094" y="1418"/>
                    </a:lnTo>
                    <a:lnTo>
                      <a:pt x="2104" y="1442"/>
                    </a:lnTo>
                    <a:lnTo>
                      <a:pt x="2118" y="1470"/>
                    </a:lnTo>
                    <a:lnTo>
                      <a:pt x="2128" y="1482"/>
                    </a:lnTo>
                    <a:lnTo>
                      <a:pt x="2138" y="1496"/>
                    </a:lnTo>
                    <a:lnTo>
                      <a:pt x="2150" y="1510"/>
                    </a:lnTo>
                    <a:lnTo>
                      <a:pt x="2164" y="1522"/>
                    </a:lnTo>
                    <a:lnTo>
                      <a:pt x="2178" y="1532"/>
                    </a:lnTo>
                    <a:lnTo>
                      <a:pt x="2194" y="1540"/>
                    </a:lnTo>
                    <a:lnTo>
                      <a:pt x="2212" y="1548"/>
                    </a:lnTo>
                    <a:lnTo>
                      <a:pt x="2232" y="1550"/>
                    </a:lnTo>
                    <a:lnTo>
                      <a:pt x="2232" y="1550"/>
                    </a:lnTo>
                    <a:lnTo>
                      <a:pt x="2244" y="1544"/>
                    </a:lnTo>
                    <a:lnTo>
                      <a:pt x="2274" y="1526"/>
                    </a:lnTo>
                    <a:lnTo>
                      <a:pt x="2294" y="1516"/>
                    </a:lnTo>
                    <a:lnTo>
                      <a:pt x="2318" y="1506"/>
                    </a:lnTo>
                    <a:lnTo>
                      <a:pt x="2342" y="1498"/>
                    </a:lnTo>
                    <a:lnTo>
                      <a:pt x="2368" y="1494"/>
                    </a:lnTo>
                    <a:lnTo>
                      <a:pt x="2396" y="1494"/>
                    </a:lnTo>
                    <a:lnTo>
                      <a:pt x="2410" y="1496"/>
                    </a:lnTo>
                    <a:lnTo>
                      <a:pt x="2424" y="1498"/>
                    </a:lnTo>
                    <a:lnTo>
                      <a:pt x="2436" y="1502"/>
                    </a:lnTo>
                    <a:lnTo>
                      <a:pt x="2450" y="1510"/>
                    </a:lnTo>
                    <a:lnTo>
                      <a:pt x="2462" y="1518"/>
                    </a:lnTo>
                    <a:lnTo>
                      <a:pt x="2474" y="1528"/>
                    </a:lnTo>
                    <a:lnTo>
                      <a:pt x="2486" y="1540"/>
                    </a:lnTo>
                    <a:lnTo>
                      <a:pt x="2498" y="1554"/>
                    </a:lnTo>
                    <a:lnTo>
                      <a:pt x="2508" y="1570"/>
                    </a:lnTo>
                    <a:lnTo>
                      <a:pt x="2518" y="1590"/>
                    </a:lnTo>
                    <a:lnTo>
                      <a:pt x="2526" y="1610"/>
                    </a:lnTo>
                    <a:lnTo>
                      <a:pt x="2534" y="1636"/>
                    </a:lnTo>
                    <a:lnTo>
                      <a:pt x="2542" y="1662"/>
                    </a:lnTo>
                    <a:lnTo>
                      <a:pt x="2546" y="1692"/>
                    </a:lnTo>
                    <a:lnTo>
                      <a:pt x="2546" y="1692"/>
                    </a:lnTo>
                    <a:lnTo>
                      <a:pt x="2564" y="1808"/>
                    </a:lnTo>
                    <a:lnTo>
                      <a:pt x="2576" y="1906"/>
                    </a:lnTo>
                    <a:lnTo>
                      <a:pt x="2582" y="1988"/>
                    </a:lnTo>
                    <a:lnTo>
                      <a:pt x="2582" y="2024"/>
                    </a:lnTo>
                    <a:lnTo>
                      <a:pt x="2582" y="2060"/>
                    </a:lnTo>
                    <a:lnTo>
                      <a:pt x="2580" y="2092"/>
                    </a:lnTo>
                    <a:lnTo>
                      <a:pt x="2576" y="2126"/>
                    </a:lnTo>
                    <a:lnTo>
                      <a:pt x="2566" y="2190"/>
                    </a:lnTo>
                    <a:lnTo>
                      <a:pt x="2552" y="2258"/>
                    </a:lnTo>
                    <a:lnTo>
                      <a:pt x="2532" y="2336"/>
                    </a:lnTo>
                    <a:lnTo>
                      <a:pt x="2532" y="2336"/>
                    </a:lnTo>
                    <a:lnTo>
                      <a:pt x="2474" y="2304"/>
                    </a:lnTo>
                    <a:lnTo>
                      <a:pt x="2388" y="2260"/>
                    </a:lnTo>
                    <a:lnTo>
                      <a:pt x="2336" y="2236"/>
                    </a:lnTo>
                    <a:lnTo>
                      <a:pt x="2280" y="2212"/>
                    </a:lnTo>
                    <a:lnTo>
                      <a:pt x="2222" y="2188"/>
                    </a:lnTo>
                    <a:lnTo>
                      <a:pt x="2160" y="2166"/>
                    </a:lnTo>
                    <a:lnTo>
                      <a:pt x="2100" y="2144"/>
                    </a:lnTo>
                    <a:lnTo>
                      <a:pt x="2038" y="2126"/>
                    </a:lnTo>
                    <a:lnTo>
                      <a:pt x="1978" y="2112"/>
                    </a:lnTo>
                    <a:lnTo>
                      <a:pt x="1922" y="2102"/>
                    </a:lnTo>
                    <a:lnTo>
                      <a:pt x="1894" y="2100"/>
                    </a:lnTo>
                    <a:lnTo>
                      <a:pt x="1868" y="2098"/>
                    </a:lnTo>
                    <a:lnTo>
                      <a:pt x="1842" y="2098"/>
                    </a:lnTo>
                    <a:lnTo>
                      <a:pt x="1818" y="2100"/>
                    </a:lnTo>
                    <a:lnTo>
                      <a:pt x="1796" y="2104"/>
                    </a:lnTo>
                    <a:lnTo>
                      <a:pt x="1774" y="2108"/>
                    </a:lnTo>
                    <a:lnTo>
                      <a:pt x="1754" y="2116"/>
                    </a:lnTo>
                    <a:lnTo>
                      <a:pt x="1738" y="2126"/>
                    </a:lnTo>
                    <a:lnTo>
                      <a:pt x="1738" y="2126"/>
                    </a:lnTo>
                    <a:lnTo>
                      <a:pt x="1680" y="2162"/>
                    </a:lnTo>
                    <a:lnTo>
                      <a:pt x="1658" y="2180"/>
                    </a:lnTo>
                    <a:lnTo>
                      <a:pt x="1640" y="2194"/>
                    </a:lnTo>
                    <a:lnTo>
                      <a:pt x="1626" y="2208"/>
                    </a:lnTo>
                    <a:lnTo>
                      <a:pt x="1614" y="2224"/>
                    </a:lnTo>
                    <a:lnTo>
                      <a:pt x="1608" y="2238"/>
                    </a:lnTo>
                    <a:lnTo>
                      <a:pt x="1604" y="2252"/>
                    </a:lnTo>
                    <a:lnTo>
                      <a:pt x="1602" y="2268"/>
                    </a:lnTo>
                    <a:lnTo>
                      <a:pt x="1602" y="2284"/>
                    </a:lnTo>
                    <a:lnTo>
                      <a:pt x="1606" y="2304"/>
                    </a:lnTo>
                    <a:lnTo>
                      <a:pt x="1610" y="2324"/>
                    </a:lnTo>
                    <a:lnTo>
                      <a:pt x="1624" y="2372"/>
                    </a:lnTo>
                    <a:lnTo>
                      <a:pt x="1644" y="2434"/>
                    </a:lnTo>
                    <a:lnTo>
                      <a:pt x="1644" y="2434"/>
                    </a:lnTo>
                    <a:lnTo>
                      <a:pt x="1652" y="2470"/>
                    </a:lnTo>
                    <a:lnTo>
                      <a:pt x="1658" y="2506"/>
                    </a:lnTo>
                    <a:lnTo>
                      <a:pt x="1662" y="2542"/>
                    </a:lnTo>
                    <a:lnTo>
                      <a:pt x="1662" y="2578"/>
                    </a:lnTo>
                    <a:lnTo>
                      <a:pt x="1658" y="2612"/>
                    </a:lnTo>
                    <a:lnTo>
                      <a:pt x="1652" y="2646"/>
                    </a:lnTo>
                    <a:lnTo>
                      <a:pt x="1644" y="2678"/>
                    </a:lnTo>
                    <a:lnTo>
                      <a:pt x="1630" y="2710"/>
                    </a:lnTo>
                    <a:lnTo>
                      <a:pt x="1614" y="2738"/>
                    </a:lnTo>
                    <a:lnTo>
                      <a:pt x="1594" y="2764"/>
                    </a:lnTo>
                    <a:lnTo>
                      <a:pt x="1582" y="2776"/>
                    </a:lnTo>
                    <a:lnTo>
                      <a:pt x="1570" y="2788"/>
                    </a:lnTo>
                    <a:lnTo>
                      <a:pt x="1558" y="2798"/>
                    </a:lnTo>
                    <a:lnTo>
                      <a:pt x="1544" y="2808"/>
                    </a:lnTo>
                    <a:lnTo>
                      <a:pt x="1528" y="2816"/>
                    </a:lnTo>
                    <a:lnTo>
                      <a:pt x="1512" y="2824"/>
                    </a:lnTo>
                    <a:lnTo>
                      <a:pt x="1496" y="2830"/>
                    </a:lnTo>
                    <a:lnTo>
                      <a:pt x="1478" y="2836"/>
                    </a:lnTo>
                    <a:lnTo>
                      <a:pt x="1458" y="2840"/>
                    </a:lnTo>
                    <a:lnTo>
                      <a:pt x="1438" y="2844"/>
                    </a:lnTo>
                    <a:lnTo>
                      <a:pt x="1418" y="2846"/>
                    </a:lnTo>
                    <a:lnTo>
                      <a:pt x="1394" y="2846"/>
                    </a:lnTo>
                    <a:lnTo>
                      <a:pt x="1394" y="2846"/>
                    </a:lnTo>
                    <a:lnTo>
                      <a:pt x="1372" y="2844"/>
                    </a:lnTo>
                    <a:lnTo>
                      <a:pt x="1352" y="2842"/>
                    </a:lnTo>
                    <a:lnTo>
                      <a:pt x="1330" y="2838"/>
                    </a:lnTo>
                    <a:lnTo>
                      <a:pt x="1310" y="2832"/>
                    </a:lnTo>
                    <a:lnTo>
                      <a:pt x="1292" y="2824"/>
                    </a:lnTo>
                    <a:lnTo>
                      <a:pt x="1272" y="2816"/>
                    </a:lnTo>
                    <a:lnTo>
                      <a:pt x="1254" y="2806"/>
                    </a:lnTo>
                    <a:lnTo>
                      <a:pt x="1238" y="2794"/>
                    </a:lnTo>
                    <a:lnTo>
                      <a:pt x="1222" y="2780"/>
                    </a:lnTo>
                    <a:lnTo>
                      <a:pt x="1206" y="2766"/>
                    </a:lnTo>
                    <a:lnTo>
                      <a:pt x="1192" y="2752"/>
                    </a:lnTo>
                    <a:lnTo>
                      <a:pt x="1180" y="2736"/>
                    </a:lnTo>
                    <a:lnTo>
                      <a:pt x="1166" y="2718"/>
                    </a:lnTo>
                    <a:lnTo>
                      <a:pt x="1154" y="2702"/>
                    </a:lnTo>
                    <a:lnTo>
                      <a:pt x="1134" y="2664"/>
                    </a:lnTo>
                    <a:lnTo>
                      <a:pt x="1116" y="2624"/>
                    </a:lnTo>
                    <a:lnTo>
                      <a:pt x="1104" y="2580"/>
                    </a:lnTo>
                    <a:lnTo>
                      <a:pt x="1094" y="2538"/>
                    </a:lnTo>
                    <a:lnTo>
                      <a:pt x="1088" y="2494"/>
                    </a:lnTo>
                    <a:lnTo>
                      <a:pt x="1086" y="2450"/>
                    </a:lnTo>
                    <a:lnTo>
                      <a:pt x="1090" y="2406"/>
                    </a:lnTo>
                    <a:lnTo>
                      <a:pt x="1096" y="2364"/>
                    </a:lnTo>
                    <a:lnTo>
                      <a:pt x="1106" y="2324"/>
                    </a:lnTo>
                    <a:lnTo>
                      <a:pt x="1106" y="2324"/>
                    </a:lnTo>
                    <a:lnTo>
                      <a:pt x="1118" y="2286"/>
                    </a:lnTo>
                    <a:lnTo>
                      <a:pt x="1126" y="2254"/>
                    </a:lnTo>
                    <a:lnTo>
                      <a:pt x="1128" y="2226"/>
                    </a:lnTo>
                    <a:lnTo>
                      <a:pt x="1130" y="2202"/>
                    </a:lnTo>
                    <a:lnTo>
                      <a:pt x="1126" y="2182"/>
                    </a:lnTo>
                    <a:lnTo>
                      <a:pt x="1120" y="2164"/>
                    </a:lnTo>
                    <a:lnTo>
                      <a:pt x="1110" y="2148"/>
                    </a:lnTo>
                    <a:lnTo>
                      <a:pt x="1098" y="2134"/>
                    </a:lnTo>
                    <a:lnTo>
                      <a:pt x="1084" y="2120"/>
                    </a:lnTo>
                    <a:lnTo>
                      <a:pt x="1068" y="2108"/>
                    </a:lnTo>
                    <a:lnTo>
                      <a:pt x="1028" y="2084"/>
                    </a:lnTo>
                    <a:lnTo>
                      <a:pt x="980" y="2060"/>
                    </a:lnTo>
                    <a:lnTo>
                      <a:pt x="954" y="2044"/>
                    </a:lnTo>
                    <a:lnTo>
                      <a:pt x="928" y="2026"/>
                    </a:lnTo>
                    <a:lnTo>
                      <a:pt x="928" y="2026"/>
                    </a:lnTo>
                    <a:lnTo>
                      <a:pt x="912" y="2018"/>
                    </a:lnTo>
                    <a:lnTo>
                      <a:pt x="896" y="2010"/>
                    </a:lnTo>
                    <a:lnTo>
                      <a:pt x="876" y="2002"/>
                    </a:lnTo>
                    <a:lnTo>
                      <a:pt x="854" y="1996"/>
                    </a:lnTo>
                    <a:lnTo>
                      <a:pt x="804" y="1984"/>
                    </a:lnTo>
                    <a:lnTo>
                      <a:pt x="748" y="1974"/>
                    </a:lnTo>
                    <a:lnTo>
                      <a:pt x="688" y="1966"/>
                    </a:lnTo>
                    <a:lnTo>
                      <a:pt x="624" y="1962"/>
                    </a:lnTo>
                    <a:lnTo>
                      <a:pt x="558" y="1958"/>
                    </a:lnTo>
                    <a:lnTo>
                      <a:pt x="492" y="1956"/>
                    </a:lnTo>
                    <a:lnTo>
                      <a:pt x="426" y="1958"/>
                    </a:lnTo>
                    <a:lnTo>
                      <a:pt x="362" y="1958"/>
                    </a:lnTo>
                    <a:lnTo>
                      <a:pt x="302" y="1962"/>
                    </a:lnTo>
                    <a:lnTo>
                      <a:pt x="246" y="1966"/>
                    </a:lnTo>
                    <a:lnTo>
                      <a:pt x="198" y="1970"/>
                    </a:lnTo>
                    <a:lnTo>
                      <a:pt x="156" y="1976"/>
                    </a:lnTo>
                    <a:lnTo>
                      <a:pt x="124" y="1982"/>
                    </a:lnTo>
                    <a:lnTo>
                      <a:pt x="102" y="1990"/>
                    </a:lnTo>
                    <a:lnTo>
                      <a:pt x="102" y="1990"/>
                    </a:lnTo>
                    <a:lnTo>
                      <a:pt x="94" y="1992"/>
                    </a:lnTo>
                    <a:lnTo>
                      <a:pt x="88" y="1994"/>
                    </a:lnTo>
                    <a:lnTo>
                      <a:pt x="80" y="1992"/>
                    </a:lnTo>
                    <a:lnTo>
                      <a:pt x="74" y="1990"/>
                    </a:lnTo>
                    <a:lnTo>
                      <a:pt x="68" y="1988"/>
                    </a:lnTo>
                    <a:lnTo>
                      <a:pt x="62" y="1982"/>
                    </a:lnTo>
                    <a:lnTo>
                      <a:pt x="52" y="1970"/>
                    </a:lnTo>
                    <a:lnTo>
                      <a:pt x="44" y="1952"/>
                    </a:lnTo>
                    <a:lnTo>
                      <a:pt x="36" y="1930"/>
                    </a:lnTo>
                    <a:lnTo>
                      <a:pt x="30" y="1906"/>
                    </a:lnTo>
                    <a:lnTo>
                      <a:pt x="26" y="1878"/>
                    </a:lnTo>
                    <a:lnTo>
                      <a:pt x="18" y="1816"/>
                    </a:lnTo>
                    <a:lnTo>
                      <a:pt x="12" y="1750"/>
                    </a:lnTo>
                    <a:lnTo>
                      <a:pt x="2" y="1618"/>
                    </a:lnTo>
                    <a:lnTo>
                      <a:pt x="2" y="1618"/>
                    </a:lnTo>
                    <a:lnTo>
                      <a:pt x="0" y="1586"/>
                    </a:lnTo>
                    <a:lnTo>
                      <a:pt x="0" y="1548"/>
                    </a:lnTo>
                    <a:lnTo>
                      <a:pt x="2" y="1508"/>
                    </a:lnTo>
                    <a:lnTo>
                      <a:pt x="8" y="1464"/>
                    </a:lnTo>
                    <a:lnTo>
                      <a:pt x="14" y="1420"/>
                    </a:lnTo>
                    <a:lnTo>
                      <a:pt x="24" y="1374"/>
                    </a:lnTo>
                    <a:lnTo>
                      <a:pt x="34" y="1328"/>
                    </a:lnTo>
                    <a:lnTo>
                      <a:pt x="48" y="1286"/>
                    </a:lnTo>
                    <a:lnTo>
                      <a:pt x="64" y="1244"/>
                    </a:lnTo>
                    <a:lnTo>
                      <a:pt x="82" y="1206"/>
                    </a:lnTo>
                    <a:lnTo>
                      <a:pt x="102" y="1172"/>
                    </a:lnTo>
                    <a:lnTo>
                      <a:pt x="112" y="1156"/>
                    </a:lnTo>
                    <a:lnTo>
                      <a:pt x="124" y="1142"/>
                    </a:lnTo>
                    <a:lnTo>
                      <a:pt x="136" y="1130"/>
                    </a:lnTo>
                    <a:lnTo>
                      <a:pt x="148" y="1120"/>
                    </a:lnTo>
                    <a:lnTo>
                      <a:pt x="162" y="1112"/>
                    </a:lnTo>
                    <a:lnTo>
                      <a:pt x="176" y="1104"/>
                    </a:lnTo>
                    <a:lnTo>
                      <a:pt x="190" y="1100"/>
                    </a:lnTo>
                    <a:lnTo>
                      <a:pt x="204" y="1098"/>
                    </a:lnTo>
                    <a:lnTo>
                      <a:pt x="220" y="1098"/>
                    </a:lnTo>
                    <a:lnTo>
                      <a:pt x="234" y="1100"/>
                    </a:lnTo>
                    <a:lnTo>
                      <a:pt x="234" y="1100"/>
                    </a:lnTo>
                    <a:lnTo>
                      <a:pt x="268" y="1110"/>
                    </a:lnTo>
                    <a:lnTo>
                      <a:pt x="300" y="1122"/>
                    </a:lnTo>
                    <a:lnTo>
                      <a:pt x="332" y="1140"/>
                    </a:lnTo>
                    <a:lnTo>
                      <a:pt x="364" y="1158"/>
                    </a:lnTo>
                    <a:lnTo>
                      <a:pt x="428" y="1196"/>
                    </a:lnTo>
                    <a:lnTo>
                      <a:pt x="458" y="1212"/>
                    </a:lnTo>
                    <a:lnTo>
                      <a:pt x="488" y="1224"/>
                    </a:lnTo>
                    <a:lnTo>
                      <a:pt x="518" y="1234"/>
                    </a:lnTo>
                    <a:lnTo>
                      <a:pt x="532" y="1236"/>
                    </a:lnTo>
                    <a:lnTo>
                      <a:pt x="546" y="1236"/>
                    </a:lnTo>
                    <a:lnTo>
                      <a:pt x="560" y="1236"/>
                    </a:lnTo>
                    <a:lnTo>
                      <a:pt x="572" y="1232"/>
                    </a:lnTo>
                    <a:lnTo>
                      <a:pt x="584" y="1226"/>
                    </a:lnTo>
                    <a:lnTo>
                      <a:pt x="598" y="1220"/>
                    </a:lnTo>
                    <a:lnTo>
                      <a:pt x="610" y="1210"/>
                    </a:lnTo>
                    <a:lnTo>
                      <a:pt x="620" y="1198"/>
                    </a:lnTo>
                    <a:lnTo>
                      <a:pt x="632" y="1182"/>
                    </a:lnTo>
                    <a:lnTo>
                      <a:pt x="642" y="1166"/>
                    </a:lnTo>
                    <a:lnTo>
                      <a:pt x="652" y="1144"/>
                    </a:lnTo>
                    <a:lnTo>
                      <a:pt x="662" y="1120"/>
                    </a:lnTo>
                    <a:lnTo>
                      <a:pt x="670" y="1094"/>
                    </a:lnTo>
                    <a:lnTo>
                      <a:pt x="678" y="1062"/>
                    </a:lnTo>
                    <a:lnTo>
                      <a:pt x="678" y="1062"/>
                    </a:lnTo>
                    <a:lnTo>
                      <a:pt x="692" y="1000"/>
                    </a:lnTo>
                    <a:lnTo>
                      <a:pt x="702" y="944"/>
                    </a:lnTo>
                    <a:lnTo>
                      <a:pt x="710" y="892"/>
                    </a:lnTo>
                    <a:lnTo>
                      <a:pt x="714" y="846"/>
                    </a:lnTo>
                    <a:lnTo>
                      <a:pt x="714" y="806"/>
                    </a:lnTo>
                    <a:lnTo>
                      <a:pt x="712" y="768"/>
                    </a:lnTo>
                    <a:lnTo>
                      <a:pt x="708" y="734"/>
                    </a:lnTo>
                    <a:lnTo>
                      <a:pt x="702" y="706"/>
                    </a:lnTo>
                    <a:lnTo>
                      <a:pt x="694" y="680"/>
                    </a:lnTo>
                    <a:lnTo>
                      <a:pt x="684" y="656"/>
                    </a:lnTo>
                    <a:lnTo>
                      <a:pt x="674" y="636"/>
                    </a:lnTo>
                    <a:lnTo>
                      <a:pt x="662" y="618"/>
                    </a:lnTo>
                    <a:lnTo>
                      <a:pt x="650" y="604"/>
                    </a:lnTo>
                    <a:lnTo>
                      <a:pt x="638" y="590"/>
                    </a:lnTo>
                    <a:lnTo>
                      <a:pt x="616" y="568"/>
                    </a:lnTo>
                    <a:lnTo>
                      <a:pt x="616" y="568"/>
                    </a:lnTo>
                    <a:lnTo>
                      <a:pt x="606" y="560"/>
                    </a:lnTo>
                    <a:lnTo>
                      <a:pt x="598" y="554"/>
                    </a:lnTo>
                    <a:lnTo>
                      <a:pt x="576" y="544"/>
                    </a:lnTo>
                    <a:lnTo>
                      <a:pt x="552" y="538"/>
                    </a:lnTo>
                    <a:lnTo>
                      <a:pt x="528" y="534"/>
                    </a:lnTo>
                    <a:lnTo>
                      <a:pt x="502" y="532"/>
                    </a:lnTo>
                    <a:lnTo>
                      <a:pt x="476" y="532"/>
                    </a:lnTo>
                    <a:lnTo>
                      <a:pt x="422" y="536"/>
                    </a:lnTo>
                    <a:lnTo>
                      <a:pt x="372" y="538"/>
                    </a:lnTo>
                    <a:lnTo>
                      <a:pt x="348" y="538"/>
                    </a:lnTo>
                    <a:lnTo>
                      <a:pt x="328" y="534"/>
                    </a:lnTo>
                    <a:lnTo>
                      <a:pt x="308" y="530"/>
                    </a:lnTo>
                    <a:lnTo>
                      <a:pt x="290" y="522"/>
                    </a:lnTo>
                    <a:lnTo>
                      <a:pt x="284" y="516"/>
                    </a:lnTo>
                    <a:lnTo>
                      <a:pt x="276" y="510"/>
                    </a:lnTo>
                    <a:lnTo>
                      <a:pt x="272" y="502"/>
                    </a:lnTo>
                    <a:lnTo>
                      <a:pt x="266" y="494"/>
                    </a:lnTo>
                    <a:lnTo>
                      <a:pt x="266" y="494"/>
                    </a:lnTo>
                    <a:lnTo>
                      <a:pt x="258" y="472"/>
                    </a:lnTo>
                    <a:lnTo>
                      <a:pt x="252" y="444"/>
                    </a:lnTo>
                    <a:lnTo>
                      <a:pt x="248" y="412"/>
                    </a:lnTo>
                    <a:lnTo>
                      <a:pt x="244" y="376"/>
                    </a:lnTo>
                    <a:lnTo>
                      <a:pt x="240" y="294"/>
                    </a:lnTo>
                    <a:lnTo>
                      <a:pt x="240" y="210"/>
                    </a:lnTo>
                    <a:lnTo>
                      <a:pt x="242" y="130"/>
                    </a:lnTo>
                    <a:lnTo>
                      <a:pt x="246" y="62"/>
                    </a:lnTo>
                    <a:lnTo>
                      <a:pt x="250" y="0"/>
                    </a:lnTo>
                    <a:lnTo>
                      <a:pt x="2656" y="0"/>
                    </a:lnTo>
                    <a:close/>
                  </a:path>
                </a:pathLst>
              </a:cu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grpSp>
      </p:grpSp>
      <p:grpSp>
        <p:nvGrpSpPr>
          <p:cNvPr id="9" name="Group 8" descr="Globe icon."/>
          <p:cNvGrpSpPr/>
          <p:nvPr/>
        </p:nvGrpSpPr>
        <p:grpSpPr>
          <a:xfrm>
            <a:off x="3341868" y="5812698"/>
            <a:ext cx="616538" cy="1787392"/>
            <a:chOff x="4459309" y="3059441"/>
            <a:chExt cx="822694" cy="2385053"/>
          </a:xfrm>
        </p:grpSpPr>
        <p:sp>
          <p:nvSpPr>
            <p:cNvPr id="202" name="Freeform 201">
              <a:extLst>
                <a:ext uri="{C183D7F6-B498-43B3-948B-1728B52AA6E4}">
                  <adec:decorative xmlns:adec="http://schemas.microsoft.com/office/drawing/2017/decorative" val="1"/>
                </a:ext>
              </a:extLst>
            </p:cNvPr>
            <p:cNvSpPr>
              <a:spLocks/>
            </p:cNvSpPr>
            <p:nvPr/>
          </p:nvSpPr>
          <p:spPr bwMode="auto">
            <a:xfrm rot="13305690" flipH="1">
              <a:off x="4459309" y="3059441"/>
              <a:ext cx="455371" cy="2137531"/>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245DA9"/>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sp>
          <p:nvSpPr>
            <p:cNvPr id="203" name="Freeform 202">
              <a:extLst>
                <a:ext uri="{C183D7F6-B498-43B3-948B-1728B52AA6E4}">
                  <adec:decorative xmlns:adec="http://schemas.microsoft.com/office/drawing/2017/decorative" val="1"/>
                </a:ext>
              </a:extLst>
            </p:cNvPr>
            <p:cNvSpPr>
              <a:spLocks/>
            </p:cNvSpPr>
            <p:nvPr/>
          </p:nvSpPr>
          <p:spPr bwMode="auto">
            <a:xfrm rot="13305690" flipH="1">
              <a:off x="4715424" y="3292008"/>
              <a:ext cx="455371" cy="2152486"/>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3770B9"/>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grpSp>
          <p:nvGrpSpPr>
            <p:cNvPr id="176" name="Group 175"/>
            <p:cNvGrpSpPr/>
            <p:nvPr/>
          </p:nvGrpSpPr>
          <p:grpSpPr>
            <a:xfrm>
              <a:off x="4601994" y="3833302"/>
              <a:ext cx="680009" cy="500364"/>
              <a:chOff x="7961777" y="3557588"/>
              <a:chExt cx="595718" cy="438340"/>
            </a:xfrm>
            <a:solidFill>
              <a:srgbClr val="FFFFFF"/>
            </a:solidFill>
            <a:effectLst/>
          </p:grpSpPr>
          <p:sp>
            <p:nvSpPr>
              <p:cNvPr id="177" name="Freeform 729">
                <a:extLst>
                  <a:ext uri="{C183D7F6-B498-43B3-948B-1728B52AA6E4}">
                    <adec:decorative xmlns:adec="http://schemas.microsoft.com/office/drawing/2017/decorative" val="1"/>
                  </a:ext>
                </a:extLst>
              </p:cNvPr>
              <p:cNvSpPr>
                <a:spLocks noEditPoints="1"/>
              </p:cNvSpPr>
              <p:nvPr/>
            </p:nvSpPr>
            <p:spPr bwMode="auto">
              <a:xfrm>
                <a:off x="7961777" y="3557588"/>
                <a:ext cx="303213" cy="363538"/>
              </a:xfrm>
              <a:custGeom>
                <a:avLst/>
                <a:gdLst/>
                <a:ahLst/>
                <a:cxnLst>
                  <a:cxn ang="0">
                    <a:pos x="66" y="177"/>
                  </a:cxn>
                  <a:cxn ang="0">
                    <a:pos x="46" y="162"/>
                  </a:cxn>
                  <a:cxn ang="0">
                    <a:pos x="92" y="346"/>
                  </a:cxn>
                  <a:cxn ang="0">
                    <a:pos x="138" y="325"/>
                  </a:cxn>
                  <a:cxn ang="0">
                    <a:pos x="83" y="241"/>
                  </a:cxn>
                  <a:cxn ang="0">
                    <a:pos x="35" y="218"/>
                  </a:cxn>
                  <a:cxn ang="0">
                    <a:pos x="56" y="319"/>
                  </a:cxn>
                  <a:cxn ang="0">
                    <a:pos x="188" y="343"/>
                  </a:cxn>
                  <a:cxn ang="0">
                    <a:pos x="273" y="377"/>
                  </a:cxn>
                  <a:cxn ang="0">
                    <a:pos x="293" y="343"/>
                  </a:cxn>
                  <a:cxn ang="0">
                    <a:pos x="257" y="276"/>
                  </a:cxn>
                  <a:cxn ang="0">
                    <a:pos x="175" y="334"/>
                  </a:cxn>
                  <a:cxn ang="0">
                    <a:pos x="337" y="380"/>
                  </a:cxn>
                  <a:cxn ang="0">
                    <a:pos x="270" y="411"/>
                  </a:cxn>
                  <a:cxn ang="0">
                    <a:pos x="327" y="399"/>
                  </a:cxn>
                  <a:cxn ang="0">
                    <a:pos x="81" y="378"/>
                  </a:cxn>
                  <a:cxn ang="0">
                    <a:pos x="23" y="269"/>
                  </a:cxn>
                  <a:cxn ang="0">
                    <a:pos x="35" y="150"/>
                  </a:cxn>
                  <a:cxn ang="0">
                    <a:pos x="96" y="66"/>
                  </a:cxn>
                  <a:cxn ang="0">
                    <a:pos x="199" y="20"/>
                  </a:cxn>
                  <a:cxn ang="0">
                    <a:pos x="311" y="34"/>
                  </a:cxn>
                  <a:cxn ang="0">
                    <a:pos x="381" y="57"/>
                  </a:cxn>
                  <a:cxn ang="0">
                    <a:pos x="286" y="7"/>
                  </a:cxn>
                  <a:cxn ang="0">
                    <a:pos x="160" y="10"/>
                  </a:cxn>
                  <a:cxn ang="0">
                    <a:pos x="68" y="66"/>
                  </a:cxn>
                  <a:cxn ang="0">
                    <a:pos x="4" y="185"/>
                  </a:cxn>
                  <a:cxn ang="0">
                    <a:pos x="18" y="315"/>
                  </a:cxn>
                  <a:cxn ang="0">
                    <a:pos x="85" y="406"/>
                  </a:cxn>
                  <a:cxn ang="0">
                    <a:pos x="202" y="456"/>
                  </a:cxn>
                  <a:cxn ang="0">
                    <a:pos x="328" y="435"/>
                  </a:cxn>
                  <a:cxn ang="0">
                    <a:pos x="362" y="392"/>
                  </a:cxn>
                  <a:cxn ang="0">
                    <a:pos x="276" y="434"/>
                  </a:cxn>
                  <a:cxn ang="0">
                    <a:pos x="163" y="429"/>
                  </a:cxn>
                  <a:cxn ang="0">
                    <a:pos x="81" y="378"/>
                  </a:cxn>
                  <a:cxn ang="0">
                    <a:pos x="183" y="38"/>
                  </a:cxn>
                  <a:cxn ang="0">
                    <a:pos x="162" y="64"/>
                  </a:cxn>
                  <a:cxn ang="0">
                    <a:pos x="144" y="174"/>
                  </a:cxn>
                  <a:cxn ang="0">
                    <a:pos x="99" y="234"/>
                  </a:cxn>
                  <a:cxn ang="0">
                    <a:pos x="151" y="312"/>
                  </a:cxn>
                  <a:cxn ang="0">
                    <a:pos x="232" y="277"/>
                  </a:cxn>
                  <a:cxn ang="0">
                    <a:pos x="250" y="215"/>
                  </a:cxn>
                  <a:cxn ang="0">
                    <a:pos x="269" y="148"/>
                  </a:cxn>
                  <a:cxn ang="0">
                    <a:pos x="203" y="94"/>
                  </a:cxn>
                  <a:cxn ang="0">
                    <a:pos x="160" y="159"/>
                  </a:cxn>
                  <a:cxn ang="0">
                    <a:pos x="252" y="390"/>
                  </a:cxn>
                  <a:cxn ang="0">
                    <a:pos x="169" y="352"/>
                  </a:cxn>
                  <a:cxn ang="0">
                    <a:pos x="88" y="364"/>
                  </a:cxn>
                  <a:cxn ang="0">
                    <a:pos x="133" y="399"/>
                  </a:cxn>
                  <a:cxn ang="0">
                    <a:pos x="212" y="424"/>
                  </a:cxn>
                  <a:cxn ang="0">
                    <a:pos x="209" y="78"/>
                  </a:cxn>
                  <a:cxn ang="0">
                    <a:pos x="284" y="124"/>
                  </a:cxn>
                  <a:cxn ang="0">
                    <a:pos x="345" y="71"/>
                  </a:cxn>
                  <a:cxn ang="0">
                    <a:pos x="253" y="34"/>
                  </a:cxn>
                  <a:cxn ang="0">
                    <a:pos x="87" y="94"/>
                  </a:cxn>
                  <a:cxn ang="0">
                    <a:pos x="86" y="188"/>
                  </a:cxn>
                  <a:cxn ang="0">
                    <a:pos x="160" y="134"/>
                  </a:cxn>
                  <a:cxn ang="0">
                    <a:pos x="148" y="79"/>
                  </a:cxn>
                  <a:cxn ang="0">
                    <a:pos x="91" y="90"/>
                  </a:cxn>
                </a:cxnLst>
                <a:rect l="0" t="0" r="r" b="b"/>
                <a:pathLst>
                  <a:path w="383" h="458">
                    <a:moveTo>
                      <a:pt x="36" y="201"/>
                    </a:moveTo>
                    <a:lnTo>
                      <a:pt x="36" y="201"/>
                    </a:lnTo>
                    <a:lnTo>
                      <a:pt x="52" y="198"/>
                    </a:lnTo>
                    <a:lnTo>
                      <a:pt x="69" y="195"/>
                    </a:lnTo>
                    <a:lnTo>
                      <a:pt x="69" y="195"/>
                    </a:lnTo>
                    <a:lnTo>
                      <a:pt x="66" y="177"/>
                    </a:lnTo>
                    <a:lnTo>
                      <a:pt x="64" y="160"/>
                    </a:lnTo>
                    <a:lnTo>
                      <a:pt x="64" y="142"/>
                    </a:lnTo>
                    <a:lnTo>
                      <a:pt x="65" y="124"/>
                    </a:lnTo>
                    <a:lnTo>
                      <a:pt x="65" y="124"/>
                    </a:lnTo>
                    <a:lnTo>
                      <a:pt x="54" y="143"/>
                    </a:lnTo>
                    <a:lnTo>
                      <a:pt x="46" y="162"/>
                    </a:lnTo>
                    <a:lnTo>
                      <a:pt x="40" y="181"/>
                    </a:lnTo>
                    <a:lnTo>
                      <a:pt x="36" y="201"/>
                    </a:lnTo>
                    <a:lnTo>
                      <a:pt x="36" y="201"/>
                    </a:lnTo>
                    <a:close/>
                    <a:moveTo>
                      <a:pt x="75" y="349"/>
                    </a:moveTo>
                    <a:lnTo>
                      <a:pt x="75" y="349"/>
                    </a:lnTo>
                    <a:lnTo>
                      <a:pt x="92" y="346"/>
                    </a:lnTo>
                    <a:lnTo>
                      <a:pt x="110" y="341"/>
                    </a:lnTo>
                    <a:lnTo>
                      <a:pt x="126" y="336"/>
                    </a:lnTo>
                    <a:lnTo>
                      <a:pt x="143" y="330"/>
                    </a:lnTo>
                    <a:lnTo>
                      <a:pt x="143" y="330"/>
                    </a:lnTo>
                    <a:lnTo>
                      <a:pt x="138" y="325"/>
                    </a:lnTo>
                    <a:lnTo>
                      <a:pt x="138" y="325"/>
                    </a:lnTo>
                    <a:lnTo>
                      <a:pt x="126" y="313"/>
                    </a:lnTo>
                    <a:lnTo>
                      <a:pt x="115" y="298"/>
                    </a:lnTo>
                    <a:lnTo>
                      <a:pt x="106" y="285"/>
                    </a:lnTo>
                    <a:lnTo>
                      <a:pt x="97" y="271"/>
                    </a:lnTo>
                    <a:lnTo>
                      <a:pt x="89" y="256"/>
                    </a:lnTo>
                    <a:lnTo>
                      <a:pt x="83" y="241"/>
                    </a:lnTo>
                    <a:lnTo>
                      <a:pt x="77" y="226"/>
                    </a:lnTo>
                    <a:lnTo>
                      <a:pt x="72" y="211"/>
                    </a:lnTo>
                    <a:lnTo>
                      <a:pt x="72" y="211"/>
                    </a:lnTo>
                    <a:lnTo>
                      <a:pt x="54" y="215"/>
                    </a:lnTo>
                    <a:lnTo>
                      <a:pt x="35" y="218"/>
                    </a:lnTo>
                    <a:lnTo>
                      <a:pt x="35" y="218"/>
                    </a:lnTo>
                    <a:lnTo>
                      <a:pt x="34" y="235"/>
                    </a:lnTo>
                    <a:lnTo>
                      <a:pt x="36" y="252"/>
                    </a:lnTo>
                    <a:lnTo>
                      <a:pt x="39" y="269"/>
                    </a:lnTo>
                    <a:lnTo>
                      <a:pt x="43" y="286"/>
                    </a:lnTo>
                    <a:lnTo>
                      <a:pt x="49" y="303"/>
                    </a:lnTo>
                    <a:lnTo>
                      <a:pt x="56" y="319"/>
                    </a:lnTo>
                    <a:lnTo>
                      <a:pt x="65" y="335"/>
                    </a:lnTo>
                    <a:lnTo>
                      <a:pt x="75" y="349"/>
                    </a:lnTo>
                    <a:lnTo>
                      <a:pt x="75" y="349"/>
                    </a:lnTo>
                    <a:close/>
                    <a:moveTo>
                      <a:pt x="175" y="334"/>
                    </a:moveTo>
                    <a:lnTo>
                      <a:pt x="175" y="334"/>
                    </a:lnTo>
                    <a:lnTo>
                      <a:pt x="188" y="343"/>
                    </a:lnTo>
                    <a:lnTo>
                      <a:pt x="201" y="351"/>
                    </a:lnTo>
                    <a:lnTo>
                      <a:pt x="216" y="358"/>
                    </a:lnTo>
                    <a:lnTo>
                      <a:pt x="229" y="364"/>
                    </a:lnTo>
                    <a:lnTo>
                      <a:pt x="244" y="369"/>
                    </a:lnTo>
                    <a:lnTo>
                      <a:pt x="258" y="373"/>
                    </a:lnTo>
                    <a:lnTo>
                      <a:pt x="273" y="377"/>
                    </a:lnTo>
                    <a:lnTo>
                      <a:pt x="287" y="379"/>
                    </a:lnTo>
                    <a:lnTo>
                      <a:pt x="287" y="379"/>
                    </a:lnTo>
                    <a:lnTo>
                      <a:pt x="310" y="361"/>
                    </a:lnTo>
                    <a:lnTo>
                      <a:pt x="310" y="361"/>
                    </a:lnTo>
                    <a:lnTo>
                      <a:pt x="301" y="352"/>
                    </a:lnTo>
                    <a:lnTo>
                      <a:pt x="293" y="343"/>
                    </a:lnTo>
                    <a:lnTo>
                      <a:pt x="285" y="333"/>
                    </a:lnTo>
                    <a:lnTo>
                      <a:pt x="278" y="323"/>
                    </a:lnTo>
                    <a:lnTo>
                      <a:pt x="271" y="312"/>
                    </a:lnTo>
                    <a:lnTo>
                      <a:pt x="266" y="301"/>
                    </a:lnTo>
                    <a:lnTo>
                      <a:pt x="261" y="288"/>
                    </a:lnTo>
                    <a:lnTo>
                      <a:pt x="257" y="276"/>
                    </a:lnTo>
                    <a:lnTo>
                      <a:pt x="257" y="276"/>
                    </a:lnTo>
                    <a:lnTo>
                      <a:pt x="238" y="293"/>
                    </a:lnTo>
                    <a:lnTo>
                      <a:pt x="218" y="309"/>
                    </a:lnTo>
                    <a:lnTo>
                      <a:pt x="196" y="322"/>
                    </a:lnTo>
                    <a:lnTo>
                      <a:pt x="175" y="334"/>
                    </a:lnTo>
                    <a:lnTo>
                      <a:pt x="175" y="334"/>
                    </a:lnTo>
                    <a:close/>
                    <a:moveTo>
                      <a:pt x="323" y="371"/>
                    </a:moveTo>
                    <a:lnTo>
                      <a:pt x="323" y="371"/>
                    </a:lnTo>
                    <a:lnTo>
                      <a:pt x="312" y="381"/>
                    </a:lnTo>
                    <a:lnTo>
                      <a:pt x="312" y="381"/>
                    </a:lnTo>
                    <a:lnTo>
                      <a:pt x="325" y="381"/>
                    </a:lnTo>
                    <a:lnTo>
                      <a:pt x="337" y="380"/>
                    </a:lnTo>
                    <a:lnTo>
                      <a:pt x="337" y="380"/>
                    </a:lnTo>
                    <a:lnTo>
                      <a:pt x="323" y="371"/>
                    </a:lnTo>
                    <a:lnTo>
                      <a:pt x="323" y="371"/>
                    </a:lnTo>
                    <a:close/>
                    <a:moveTo>
                      <a:pt x="290" y="398"/>
                    </a:moveTo>
                    <a:lnTo>
                      <a:pt x="290" y="398"/>
                    </a:lnTo>
                    <a:lnTo>
                      <a:pt x="270" y="411"/>
                    </a:lnTo>
                    <a:lnTo>
                      <a:pt x="249" y="424"/>
                    </a:lnTo>
                    <a:lnTo>
                      <a:pt x="249" y="424"/>
                    </a:lnTo>
                    <a:lnTo>
                      <a:pt x="270" y="421"/>
                    </a:lnTo>
                    <a:lnTo>
                      <a:pt x="289" y="416"/>
                    </a:lnTo>
                    <a:lnTo>
                      <a:pt x="309" y="408"/>
                    </a:lnTo>
                    <a:lnTo>
                      <a:pt x="327" y="399"/>
                    </a:lnTo>
                    <a:lnTo>
                      <a:pt x="327" y="399"/>
                    </a:lnTo>
                    <a:lnTo>
                      <a:pt x="309" y="399"/>
                    </a:lnTo>
                    <a:lnTo>
                      <a:pt x="290" y="398"/>
                    </a:lnTo>
                    <a:lnTo>
                      <a:pt x="290" y="398"/>
                    </a:lnTo>
                    <a:close/>
                    <a:moveTo>
                      <a:pt x="81" y="378"/>
                    </a:moveTo>
                    <a:lnTo>
                      <a:pt x="81" y="378"/>
                    </a:lnTo>
                    <a:lnTo>
                      <a:pt x="67" y="362"/>
                    </a:lnTo>
                    <a:lnTo>
                      <a:pt x="54" y="345"/>
                    </a:lnTo>
                    <a:lnTo>
                      <a:pt x="44" y="327"/>
                    </a:lnTo>
                    <a:lnTo>
                      <a:pt x="35" y="308"/>
                    </a:lnTo>
                    <a:lnTo>
                      <a:pt x="28" y="288"/>
                    </a:lnTo>
                    <a:lnTo>
                      <a:pt x="23" y="269"/>
                    </a:lnTo>
                    <a:lnTo>
                      <a:pt x="21" y="249"/>
                    </a:lnTo>
                    <a:lnTo>
                      <a:pt x="20" y="229"/>
                    </a:lnTo>
                    <a:lnTo>
                      <a:pt x="21" y="208"/>
                    </a:lnTo>
                    <a:lnTo>
                      <a:pt x="23" y="189"/>
                    </a:lnTo>
                    <a:lnTo>
                      <a:pt x="28" y="169"/>
                    </a:lnTo>
                    <a:lnTo>
                      <a:pt x="35" y="150"/>
                    </a:lnTo>
                    <a:lnTo>
                      <a:pt x="44" y="131"/>
                    </a:lnTo>
                    <a:lnTo>
                      <a:pt x="54" y="113"/>
                    </a:lnTo>
                    <a:lnTo>
                      <a:pt x="67" y="95"/>
                    </a:lnTo>
                    <a:lnTo>
                      <a:pt x="81" y="79"/>
                    </a:lnTo>
                    <a:lnTo>
                      <a:pt x="81" y="79"/>
                    </a:lnTo>
                    <a:lnTo>
                      <a:pt x="96" y="66"/>
                    </a:lnTo>
                    <a:lnTo>
                      <a:pt x="111" y="54"/>
                    </a:lnTo>
                    <a:lnTo>
                      <a:pt x="128" y="44"/>
                    </a:lnTo>
                    <a:lnTo>
                      <a:pt x="145" y="36"/>
                    </a:lnTo>
                    <a:lnTo>
                      <a:pt x="163" y="29"/>
                    </a:lnTo>
                    <a:lnTo>
                      <a:pt x="181" y="24"/>
                    </a:lnTo>
                    <a:lnTo>
                      <a:pt x="199" y="20"/>
                    </a:lnTo>
                    <a:lnTo>
                      <a:pt x="219" y="18"/>
                    </a:lnTo>
                    <a:lnTo>
                      <a:pt x="238" y="18"/>
                    </a:lnTo>
                    <a:lnTo>
                      <a:pt x="256" y="20"/>
                    </a:lnTo>
                    <a:lnTo>
                      <a:pt x="275" y="23"/>
                    </a:lnTo>
                    <a:lnTo>
                      <a:pt x="293" y="28"/>
                    </a:lnTo>
                    <a:lnTo>
                      <a:pt x="311" y="34"/>
                    </a:lnTo>
                    <a:lnTo>
                      <a:pt x="328" y="42"/>
                    </a:lnTo>
                    <a:lnTo>
                      <a:pt x="345" y="52"/>
                    </a:lnTo>
                    <a:lnTo>
                      <a:pt x="360" y="64"/>
                    </a:lnTo>
                    <a:lnTo>
                      <a:pt x="360" y="64"/>
                    </a:lnTo>
                    <a:lnTo>
                      <a:pt x="371" y="60"/>
                    </a:lnTo>
                    <a:lnTo>
                      <a:pt x="381" y="57"/>
                    </a:lnTo>
                    <a:lnTo>
                      <a:pt x="381" y="57"/>
                    </a:lnTo>
                    <a:lnTo>
                      <a:pt x="364" y="43"/>
                    </a:lnTo>
                    <a:lnTo>
                      <a:pt x="346" y="31"/>
                    </a:lnTo>
                    <a:lnTo>
                      <a:pt x="326" y="21"/>
                    </a:lnTo>
                    <a:lnTo>
                      <a:pt x="307" y="13"/>
                    </a:lnTo>
                    <a:lnTo>
                      <a:pt x="286" y="7"/>
                    </a:lnTo>
                    <a:lnTo>
                      <a:pt x="266" y="2"/>
                    </a:lnTo>
                    <a:lnTo>
                      <a:pt x="245" y="0"/>
                    </a:lnTo>
                    <a:lnTo>
                      <a:pt x="224" y="0"/>
                    </a:lnTo>
                    <a:lnTo>
                      <a:pt x="202" y="1"/>
                    </a:lnTo>
                    <a:lnTo>
                      <a:pt x="181" y="5"/>
                    </a:lnTo>
                    <a:lnTo>
                      <a:pt x="160" y="10"/>
                    </a:lnTo>
                    <a:lnTo>
                      <a:pt x="140" y="17"/>
                    </a:lnTo>
                    <a:lnTo>
                      <a:pt x="121" y="27"/>
                    </a:lnTo>
                    <a:lnTo>
                      <a:pt x="102" y="38"/>
                    </a:lnTo>
                    <a:lnTo>
                      <a:pt x="84" y="51"/>
                    </a:lnTo>
                    <a:lnTo>
                      <a:pt x="68" y="66"/>
                    </a:lnTo>
                    <a:lnTo>
                      <a:pt x="68" y="66"/>
                    </a:lnTo>
                    <a:lnTo>
                      <a:pt x="52" y="84"/>
                    </a:lnTo>
                    <a:lnTo>
                      <a:pt x="38" y="103"/>
                    </a:lnTo>
                    <a:lnTo>
                      <a:pt x="27" y="122"/>
                    </a:lnTo>
                    <a:lnTo>
                      <a:pt x="18" y="143"/>
                    </a:lnTo>
                    <a:lnTo>
                      <a:pt x="9" y="164"/>
                    </a:lnTo>
                    <a:lnTo>
                      <a:pt x="4" y="185"/>
                    </a:lnTo>
                    <a:lnTo>
                      <a:pt x="1" y="207"/>
                    </a:lnTo>
                    <a:lnTo>
                      <a:pt x="0" y="229"/>
                    </a:lnTo>
                    <a:lnTo>
                      <a:pt x="1" y="250"/>
                    </a:lnTo>
                    <a:lnTo>
                      <a:pt x="4" y="272"/>
                    </a:lnTo>
                    <a:lnTo>
                      <a:pt x="9" y="294"/>
                    </a:lnTo>
                    <a:lnTo>
                      <a:pt x="18" y="315"/>
                    </a:lnTo>
                    <a:lnTo>
                      <a:pt x="27" y="336"/>
                    </a:lnTo>
                    <a:lnTo>
                      <a:pt x="38" y="355"/>
                    </a:lnTo>
                    <a:lnTo>
                      <a:pt x="52" y="374"/>
                    </a:lnTo>
                    <a:lnTo>
                      <a:pt x="68" y="391"/>
                    </a:lnTo>
                    <a:lnTo>
                      <a:pt x="68" y="391"/>
                    </a:lnTo>
                    <a:lnTo>
                      <a:pt x="85" y="406"/>
                    </a:lnTo>
                    <a:lnTo>
                      <a:pt x="102" y="419"/>
                    </a:lnTo>
                    <a:lnTo>
                      <a:pt x="121" y="431"/>
                    </a:lnTo>
                    <a:lnTo>
                      <a:pt x="141" y="440"/>
                    </a:lnTo>
                    <a:lnTo>
                      <a:pt x="161" y="447"/>
                    </a:lnTo>
                    <a:lnTo>
                      <a:pt x="181" y="453"/>
                    </a:lnTo>
                    <a:lnTo>
                      <a:pt x="202" y="456"/>
                    </a:lnTo>
                    <a:lnTo>
                      <a:pt x="225" y="458"/>
                    </a:lnTo>
                    <a:lnTo>
                      <a:pt x="246" y="457"/>
                    </a:lnTo>
                    <a:lnTo>
                      <a:pt x="267" y="455"/>
                    </a:lnTo>
                    <a:lnTo>
                      <a:pt x="288" y="450"/>
                    </a:lnTo>
                    <a:lnTo>
                      <a:pt x="308" y="444"/>
                    </a:lnTo>
                    <a:lnTo>
                      <a:pt x="328" y="435"/>
                    </a:lnTo>
                    <a:lnTo>
                      <a:pt x="347" y="425"/>
                    </a:lnTo>
                    <a:lnTo>
                      <a:pt x="366" y="413"/>
                    </a:lnTo>
                    <a:lnTo>
                      <a:pt x="383" y="399"/>
                    </a:lnTo>
                    <a:lnTo>
                      <a:pt x="383" y="399"/>
                    </a:lnTo>
                    <a:lnTo>
                      <a:pt x="372" y="396"/>
                    </a:lnTo>
                    <a:lnTo>
                      <a:pt x="362" y="392"/>
                    </a:lnTo>
                    <a:lnTo>
                      <a:pt x="362" y="392"/>
                    </a:lnTo>
                    <a:lnTo>
                      <a:pt x="346" y="404"/>
                    </a:lnTo>
                    <a:lnTo>
                      <a:pt x="330" y="414"/>
                    </a:lnTo>
                    <a:lnTo>
                      <a:pt x="312" y="422"/>
                    </a:lnTo>
                    <a:lnTo>
                      <a:pt x="295" y="429"/>
                    </a:lnTo>
                    <a:lnTo>
                      <a:pt x="276" y="434"/>
                    </a:lnTo>
                    <a:lnTo>
                      <a:pt x="258" y="437"/>
                    </a:lnTo>
                    <a:lnTo>
                      <a:pt x="239" y="439"/>
                    </a:lnTo>
                    <a:lnTo>
                      <a:pt x="220" y="439"/>
                    </a:lnTo>
                    <a:lnTo>
                      <a:pt x="200" y="437"/>
                    </a:lnTo>
                    <a:lnTo>
                      <a:pt x="182" y="434"/>
                    </a:lnTo>
                    <a:lnTo>
                      <a:pt x="163" y="429"/>
                    </a:lnTo>
                    <a:lnTo>
                      <a:pt x="146" y="422"/>
                    </a:lnTo>
                    <a:lnTo>
                      <a:pt x="128" y="413"/>
                    </a:lnTo>
                    <a:lnTo>
                      <a:pt x="112" y="403"/>
                    </a:lnTo>
                    <a:lnTo>
                      <a:pt x="96" y="391"/>
                    </a:lnTo>
                    <a:lnTo>
                      <a:pt x="81" y="378"/>
                    </a:lnTo>
                    <a:lnTo>
                      <a:pt x="81" y="378"/>
                    </a:lnTo>
                    <a:close/>
                    <a:moveTo>
                      <a:pt x="193" y="72"/>
                    </a:moveTo>
                    <a:lnTo>
                      <a:pt x="193" y="72"/>
                    </a:lnTo>
                    <a:lnTo>
                      <a:pt x="198" y="54"/>
                    </a:lnTo>
                    <a:lnTo>
                      <a:pt x="202" y="35"/>
                    </a:lnTo>
                    <a:lnTo>
                      <a:pt x="202" y="35"/>
                    </a:lnTo>
                    <a:lnTo>
                      <a:pt x="183" y="38"/>
                    </a:lnTo>
                    <a:lnTo>
                      <a:pt x="165" y="44"/>
                    </a:lnTo>
                    <a:lnTo>
                      <a:pt x="147" y="51"/>
                    </a:lnTo>
                    <a:lnTo>
                      <a:pt x="130" y="60"/>
                    </a:lnTo>
                    <a:lnTo>
                      <a:pt x="130" y="60"/>
                    </a:lnTo>
                    <a:lnTo>
                      <a:pt x="146" y="62"/>
                    </a:lnTo>
                    <a:lnTo>
                      <a:pt x="162" y="64"/>
                    </a:lnTo>
                    <a:lnTo>
                      <a:pt x="178" y="68"/>
                    </a:lnTo>
                    <a:lnTo>
                      <a:pt x="193" y="72"/>
                    </a:lnTo>
                    <a:lnTo>
                      <a:pt x="193" y="72"/>
                    </a:lnTo>
                    <a:close/>
                    <a:moveTo>
                      <a:pt x="160" y="159"/>
                    </a:moveTo>
                    <a:lnTo>
                      <a:pt x="160" y="159"/>
                    </a:lnTo>
                    <a:lnTo>
                      <a:pt x="144" y="174"/>
                    </a:lnTo>
                    <a:lnTo>
                      <a:pt x="127" y="186"/>
                    </a:lnTo>
                    <a:lnTo>
                      <a:pt x="108" y="197"/>
                    </a:lnTo>
                    <a:lnTo>
                      <a:pt x="90" y="205"/>
                    </a:lnTo>
                    <a:lnTo>
                      <a:pt x="90" y="205"/>
                    </a:lnTo>
                    <a:lnTo>
                      <a:pt x="94" y="219"/>
                    </a:lnTo>
                    <a:lnTo>
                      <a:pt x="99" y="234"/>
                    </a:lnTo>
                    <a:lnTo>
                      <a:pt x="105" y="248"/>
                    </a:lnTo>
                    <a:lnTo>
                      <a:pt x="112" y="261"/>
                    </a:lnTo>
                    <a:lnTo>
                      <a:pt x="121" y="274"/>
                    </a:lnTo>
                    <a:lnTo>
                      <a:pt x="130" y="287"/>
                    </a:lnTo>
                    <a:lnTo>
                      <a:pt x="140" y="301"/>
                    </a:lnTo>
                    <a:lnTo>
                      <a:pt x="151" y="312"/>
                    </a:lnTo>
                    <a:lnTo>
                      <a:pt x="151" y="312"/>
                    </a:lnTo>
                    <a:lnTo>
                      <a:pt x="161" y="322"/>
                    </a:lnTo>
                    <a:lnTo>
                      <a:pt x="161" y="322"/>
                    </a:lnTo>
                    <a:lnTo>
                      <a:pt x="185" y="309"/>
                    </a:lnTo>
                    <a:lnTo>
                      <a:pt x="208" y="294"/>
                    </a:lnTo>
                    <a:lnTo>
                      <a:pt x="232" y="277"/>
                    </a:lnTo>
                    <a:lnTo>
                      <a:pt x="253" y="258"/>
                    </a:lnTo>
                    <a:lnTo>
                      <a:pt x="253" y="258"/>
                    </a:lnTo>
                    <a:lnTo>
                      <a:pt x="251" y="243"/>
                    </a:lnTo>
                    <a:lnTo>
                      <a:pt x="250" y="228"/>
                    </a:lnTo>
                    <a:lnTo>
                      <a:pt x="250" y="228"/>
                    </a:lnTo>
                    <a:lnTo>
                      <a:pt x="250" y="215"/>
                    </a:lnTo>
                    <a:lnTo>
                      <a:pt x="252" y="204"/>
                    </a:lnTo>
                    <a:lnTo>
                      <a:pt x="254" y="192"/>
                    </a:lnTo>
                    <a:lnTo>
                      <a:pt x="256" y="181"/>
                    </a:lnTo>
                    <a:lnTo>
                      <a:pt x="260" y="169"/>
                    </a:lnTo>
                    <a:lnTo>
                      <a:pt x="264" y="159"/>
                    </a:lnTo>
                    <a:lnTo>
                      <a:pt x="269" y="148"/>
                    </a:lnTo>
                    <a:lnTo>
                      <a:pt x="275" y="138"/>
                    </a:lnTo>
                    <a:lnTo>
                      <a:pt x="275" y="138"/>
                    </a:lnTo>
                    <a:lnTo>
                      <a:pt x="258" y="125"/>
                    </a:lnTo>
                    <a:lnTo>
                      <a:pt x="241" y="113"/>
                    </a:lnTo>
                    <a:lnTo>
                      <a:pt x="223" y="103"/>
                    </a:lnTo>
                    <a:lnTo>
                      <a:pt x="203" y="94"/>
                    </a:lnTo>
                    <a:lnTo>
                      <a:pt x="203" y="94"/>
                    </a:lnTo>
                    <a:lnTo>
                      <a:pt x="195" y="112"/>
                    </a:lnTo>
                    <a:lnTo>
                      <a:pt x="185" y="129"/>
                    </a:lnTo>
                    <a:lnTo>
                      <a:pt x="173" y="144"/>
                    </a:lnTo>
                    <a:lnTo>
                      <a:pt x="160" y="159"/>
                    </a:lnTo>
                    <a:lnTo>
                      <a:pt x="160" y="159"/>
                    </a:lnTo>
                    <a:close/>
                    <a:moveTo>
                      <a:pt x="212" y="424"/>
                    </a:moveTo>
                    <a:lnTo>
                      <a:pt x="212" y="424"/>
                    </a:lnTo>
                    <a:lnTo>
                      <a:pt x="240" y="410"/>
                    </a:lnTo>
                    <a:lnTo>
                      <a:pt x="266" y="394"/>
                    </a:lnTo>
                    <a:lnTo>
                      <a:pt x="266" y="394"/>
                    </a:lnTo>
                    <a:lnTo>
                      <a:pt x="252" y="390"/>
                    </a:lnTo>
                    <a:lnTo>
                      <a:pt x="237" y="386"/>
                    </a:lnTo>
                    <a:lnTo>
                      <a:pt x="223" y="381"/>
                    </a:lnTo>
                    <a:lnTo>
                      <a:pt x="209" y="375"/>
                    </a:lnTo>
                    <a:lnTo>
                      <a:pt x="195" y="368"/>
                    </a:lnTo>
                    <a:lnTo>
                      <a:pt x="182" y="360"/>
                    </a:lnTo>
                    <a:lnTo>
                      <a:pt x="169" y="352"/>
                    </a:lnTo>
                    <a:lnTo>
                      <a:pt x="157" y="342"/>
                    </a:lnTo>
                    <a:lnTo>
                      <a:pt x="157" y="342"/>
                    </a:lnTo>
                    <a:lnTo>
                      <a:pt x="140" y="349"/>
                    </a:lnTo>
                    <a:lnTo>
                      <a:pt x="123" y="355"/>
                    </a:lnTo>
                    <a:lnTo>
                      <a:pt x="105" y="360"/>
                    </a:lnTo>
                    <a:lnTo>
                      <a:pt x="88" y="364"/>
                    </a:lnTo>
                    <a:lnTo>
                      <a:pt x="88" y="364"/>
                    </a:lnTo>
                    <a:lnTo>
                      <a:pt x="91" y="368"/>
                    </a:lnTo>
                    <a:lnTo>
                      <a:pt x="91" y="368"/>
                    </a:lnTo>
                    <a:lnTo>
                      <a:pt x="104" y="380"/>
                    </a:lnTo>
                    <a:lnTo>
                      <a:pt x="118" y="390"/>
                    </a:lnTo>
                    <a:lnTo>
                      <a:pt x="133" y="399"/>
                    </a:lnTo>
                    <a:lnTo>
                      <a:pt x="148" y="407"/>
                    </a:lnTo>
                    <a:lnTo>
                      <a:pt x="164" y="413"/>
                    </a:lnTo>
                    <a:lnTo>
                      <a:pt x="180" y="418"/>
                    </a:lnTo>
                    <a:lnTo>
                      <a:pt x="196" y="422"/>
                    </a:lnTo>
                    <a:lnTo>
                      <a:pt x="212" y="424"/>
                    </a:lnTo>
                    <a:lnTo>
                      <a:pt x="212" y="424"/>
                    </a:lnTo>
                    <a:close/>
                    <a:moveTo>
                      <a:pt x="219" y="33"/>
                    </a:moveTo>
                    <a:lnTo>
                      <a:pt x="219" y="33"/>
                    </a:lnTo>
                    <a:lnTo>
                      <a:pt x="218" y="44"/>
                    </a:lnTo>
                    <a:lnTo>
                      <a:pt x="216" y="56"/>
                    </a:lnTo>
                    <a:lnTo>
                      <a:pt x="212" y="67"/>
                    </a:lnTo>
                    <a:lnTo>
                      <a:pt x="209" y="78"/>
                    </a:lnTo>
                    <a:lnTo>
                      <a:pt x="209" y="78"/>
                    </a:lnTo>
                    <a:lnTo>
                      <a:pt x="229" y="87"/>
                    </a:lnTo>
                    <a:lnTo>
                      <a:pt x="248" y="97"/>
                    </a:lnTo>
                    <a:lnTo>
                      <a:pt x="266" y="111"/>
                    </a:lnTo>
                    <a:lnTo>
                      <a:pt x="284" y="124"/>
                    </a:lnTo>
                    <a:lnTo>
                      <a:pt x="284" y="124"/>
                    </a:lnTo>
                    <a:lnTo>
                      <a:pt x="297" y="109"/>
                    </a:lnTo>
                    <a:lnTo>
                      <a:pt x="311" y="93"/>
                    </a:lnTo>
                    <a:lnTo>
                      <a:pt x="328" y="81"/>
                    </a:lnTo>
                    <a:lnTo>
                      <a:pt x="336" y="76"/>
                    </a:lnTo>
                    <a:lnTo>
                      <a:pt x="345" y="71"/>
                    </a:lnTo>
                    <a:lnTo>
                      <a:pt x="345" y="71"/>
                    </a:lnTo>
                    <a:lnTo>
                      <a:pt x="331" y="61"/>
                    </a:lnTo>
                    <a:lnTo>
                      <a:pt x="316" y="53"/>
                    </a:lnTo>
                    <a:lnTo>
                      <a:pt x="301" y="46"/>
                    </a:lnTo>
                    <a:lnTo>
                      <a:pt x="285" y="41"/>
                    </a:lnTo>
                    <a:lnTo>
                      <a:pt x="269" y="37"/>
                    </a:lnTo>
                    <a:lnTo>
                      <a:pt x="253" y="34"/>
                    </a:lnTo>
                    <a:lnTo>
                      <a:pt x="236" y="33"/>
                    </a:lnTo>
                    <a:lnTo>
                      <a:pt x="219" y="33"/>
                    </a:lnTo>
                    <a:lnTo>
                      <a:pt x="219" y="33"/>
                    </a:lnTo>
                    <a:close/>
                    <a:moveTo>
                      <a:pt x="91" y="90"/>
                    </a:moveTo>
                    <a:lnTo>
                      <a:pt x="91" y="90"/>
                    </a:lnTo>
                    <a:lnTo>
                      <a:pt x="87" y="94"/>
                    </a:lnTo>
                    <a:lnTo>
                      <a:pt x="87" y="94"/>
                    </a:lnTo>
                    <a:lnTo>
                      <a:pt x="83" y="118"/>
                    </a:lnTo>
                    <a:lnTo>
                      <a:pt x="82" y="142"/>
                    </a:lnTo>
                    <a:lnTo>
                      <a:pt x="83" y="165"/>
                    </a:lnTo>
                    <a:lnTo>
                      <a:pt x="86" y="188"/>
                    </a:lnTo>
                    <a:lnTo>
                      <a:pt x="86" y="188"/>
                    </a:lnTo>
                    <a:lnTo>
                      <a:pt x="103" y="181"/>
                    </a:lnTo>
                    <a:lnTo>
                      <a:pt x="119" y="171"/>
                    </a:lnTo>
                    <a:lnTo>
                      <a:pt x="134" y="160"/>
                    </a:lnTo>
                    <a:lnTo>
                      <a:pt x="148" y="148"/>
                    </a:lnTo>
                    <a:lnTo>
                      <a:pt x="148" y="148"/>
                    </a:lnTo>
                    <a:lnTo>
                      <a:pt x="160" y="134"/>
                    </a:lnTo>
                    <a:lnTo>
                      <a:pt x="171" y="120"/>
                    </a:lnTo>
                    <a:lnTo>
                      <a:pt x="180" y="105"/>
                    </a:lnTo>
                    <a:lnTo>
                      <a:pt x="187" y="88"/>
                    </a:lnTo>
                    <a:lnTo>
                      <a:pt x="187" y="88"/>
                    </a:lnTo>
                    <a:lnTo>
                      <a:pt x="168" y="83"/>
                    </a:lnTo>
                    <a:lnTo>
                      <a:pt x="148" y="79"/>
                    </a:lnTo>
                    <a:lnTo>
                      <a:pt x="127" y="76"/>
                    </a:lnTo>
                    <a:lnTo>
                      <a:pt x="107" y="76"/>
                    </a:lnTo>
                    <a:lnTo>
                      <a:pt x="107" y="76"/>
                    </a:lnTo>
                    <a:lnTo>
                      <a:pt x="99" y="83"/>
                    </a:lnTo>
                    <a:lnTo>
                      <a:pt x="91" y="90"/>
                    </a:lnTo>
                    <a:lnTo>
                      <a:pt x="91" y="9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p>
            </p:txBody>
          </p:sp>
          <p:sp>
            <p:nvSpPr>
              <p:cNvPr id="178" name="Freeform 13">
                <a:extLst>
                  <a:ext uri="{C183D7F6-B498-43B3-948B-1728B52AA6E4}">
                    <adec:decorative xmlns:adec="http://schemas.microsoft.com/office/drawing/2017/decorative" val="1"/>
                  </a:ext>
                </a:extLst>
              </p:cNvPr>
              <p:cNvSpPr>
                <a:spLocks noEditPoints="1"/>
              </p:cNvSpPr>
              <p:nvPr/>
            </p:nvSpPr>
            <p:spPr bwMode="auto">
              <a:xfrm>
                <a:off x="8176260" y="3616451"/>
                <a:ext cx="381235" cy="379477"/>
              </a:xfrm>
              <a:custGeom>
                <a:avLst/>
                <a:gdLst/>
                <a:ahLst/>
                <a:cxnLst>
                  <a:cxn ang="0">
                    <a:pos x="777" y="94"/>
                  </a:cxn>
                  <a:cxn ang="0">
                    <a:pos x="672" y="36"/>
                  </a:cxn>
                  <a:cxn ang="0">
                    <a:pos x="558" y="5"/>
                  </a:cxn>
                  <a:cxn ang="0">
                    <a:pos x="442" y="2"/>
                  </a:cxn>
                  <a:cxn ang="0">
                    <a:pos x="326" y="27"/>
                  </a:cxn>
                  <a:cxn ang="0">
                    <a:pos x="219" y="80"/>
                  </a:cxn>
                  <a:cxn ang="0">
                    <a:pos x="143" y="143"/>
                  </a:cxn>
                  <a:cxn ang="0">
                    <a:pos x="68" y="241"/>
                  </a:cxn>
                  <a:cxn ang="0">
                    <a:pos x="20" y="349"/>
                  </a:cxn>
                  <a:cxn ang="0">
                    <a:pos x="1" y="465"/>
                  </a:cxn>
                  <a:cxn ang="0">
                    <a:pos x="9" y="581"/>
                  </a:cxn>
                  <a:cxn ang="0">
                    <a:pos x="46" y="694"/>
                  </a:cxn>
                  <a:cxn ang="0">
                    <a:pos x="110" y="796"/>
                  </a:cxn>
                  <a:cxn ang="0">
                    <a:pos x="177" y="864"/>
                  </a:cxn>
                  <a:cxn ang="0">
                    <a:pos x="270" y="925"/>
                  </a:cxn>
                  <a:cxn ang="0">
                    <a:pos x="372" y="962"/>
                  </a:cxn>
                  <a:cxn ang="0">
                    <a:pos x="478" y="976"/>
                  </a:cxn>
                  <a:cxn ang="0">
                    <a:pos x="584" y="966"/>
                  </a:cxn>
                  <a:cxn ang="0">
                    <a:pos x="688" y="933"/>
                  </a:cxn>
                  <a:cxn ang="0">
                    <a:pos x="783" y="877"/>
                  </a:cxn>
                  <a:cxn ang="0">
                    <a:pos x="980" y="790"/>
                  </a:cxn>
                  <a:cxn ang="0">
                    <a:pos x="903" y="746"/>
                  </a:cxn>
                  <a:cxn ang="0">
                    <a:pos x="949" y="647"/>
                  </a:cxn>
                  <a:cxn ang="0">
                    <a:pos x="973" y="542"/>
                  </a:cxn>
                  <a:cxn ang="0">
                    <a:pos x="973" y="435"/>
                  </a:cxn>
                  <a:cxn ang="0">
                    <a:pos x="950" y="330"/>
                  </a:cxn>
                  <a:cxn ang="0">
                    <a:pos x="903" y="232"/>
                  </a:cxn>
                  <a:cxn ang="0">
                    <a:pos x="834" y="143"/>
                  </a:cxn>
                  <a:cxn ang="0">
                    <a:pos x="185" y="735"/>
                  </a:cxn>
                  <a:cxn ang="0">
                    <a:pos x="134" y="653"/>
                  </a:cxn>
                  <a:cxn ang="0">
                    <a:pos x="105" y="562"/>
                  </a:cxn>
                  <a:cxn ang="0">
                    <a:pos x="98" y="469"/>
                  </a:cxn>
                  <a:cxn ang="0">
                    <a:pos x="114" y="377"/>
                  </a:cxn>
                  <a:cxn ang="0">
                    <a:pos x="152" y="290"/>
                  </a:cxn>
                  <a:cxn ang="0">
                    <a:pos x="212" y="213"/>
                  </a:cxn>
                  <a:cxn ang="0">
                    <a:pos x="273" y="162"/>
                  </a:cxn>
                  <a:cxn ang="0">
                    <a:pos x="360" y="120"/>
                  </a:cxn>
                  <a:cxn ang="0">
                    <a:pos x="451" y="100"/>
                  </a:cxn>
                  <a:cxn ang="0">
                    <a:pos x="544" y="102"/>
                  </a:cxn>
                  <a:cxn ang="0">
                    <a:pos x="635" y="126"/>
                  </a:cxn>
                  <a:cxn ang="0">
                    <a:pos x="720" y="173"/>
                  </a:cxn>
                  <a:cxn ang="0">
                    <a:pos x="779" y="227"/>
                  </a:cxn>
                  <a:cxn ang="0">
                    <a:pos x="834" y="307"/>
                  </a:cxn>
                  <a:cxn ang="0">
                    <a:pos x="867" y="395"/>
                  </a:cxn>
                  <a:cxn ang="0">
                    <a:pos x="879" y="488"/>
                  </a:cxn>
                  <a:cxn ang="0">
                    <a:pos x="867" y="581"/>
                  </a:cxn>
                  <a:cxn ang="0">
                    <a:pos x="834" y="670"/>
                  </a:cxn>
                  <a:cxn ang="0">
                    <a:pos x="779" y="750"/>
                  </a:cxn>
                  <a:cxn ang="0">
                    <a:pos x="720" y="803"/>
                  </a:cxn>
                  <a:cxn ang="0">
                    <a:pos x="635" y="850"/>
                  </a:cxn>
                  <a:cxn ang="0">
                    <a:pos x="544" y="874"/>
                  </a:cxn>
                  <a:cxn ang="0">
                    <a:pos x="451" y="877"/>
                  </a:cxn>
                  <a:cxn ang="0">
                    <a:pos x="360" y="857"/>
                  </a:cxn>
                  <a:cxn ang="0">
                    <a:pos x="273" y="814"/>
                  </a:cxn>
                  <a:cxn ang="0">
                    <a:pos x="212" y="764"/>
                  </a:cxn>
                </a:cxnLst>
                <a:rect l="0" t="0" r="r" b="b"/>
                <a:pathLst>
                  <a:path w="1516" h="1515">
                    <a:moveTo>
                      <a:pt x="834" y="143"/>
                    </a:moveTo>
                    <a:lnTo>
                      <a:pt x="834" y="143"/>
                    </a:lnTo>
                    <a:lnTo>
                      <a:pt x="815" y="125"/>
                    </a:lnTo>
                    <a:lnTo>
                      <a:pt x="797" y="109"/>
                    </a:lnTo>
                    <a:lnTo>
                      <a:pt x="777" y="94"/>
                    </a:lnTo>
                    <a:lnTo>
                      <a:pt x="757" y="80"/>
                    </a:lnTo>
                    <a:lnTo>
                      <a:pt x="737" y="68"/>
                    </a:lnTo>
                    <a:lnTo>
                      <a:pt x="716" y="56"/>
                    </a:lnTo>
                    <a:lnTo>
                      <a:pt x="694" y="45"/>
                    </a:lnTo>
                    <a:lnTo>
                      <a:pt x="672" y="36"/>
                    </a:lnTo>
                    <a:lnTo>
                      <a:pt x="649" y="27"/>
                    </a:lnTo>
                    <a:lnTo>
                      <a:pt x="627" y="20"/>
                    </a:lnTo>
                    <a:lnTo>
                      <a:pt x="604" y="14"/>
                    </a:lnTo>
                    <a:lnTo>
                      <a:pt x="581" y="9"/>
                    </a:lnTo>
                    <a:lnTo>
                      <a:pt x="558" y="5"/>
                    </a:lnTo>
                    <a:lnTo>
                      <a:pt x="535" y="2"/>
                    </a:lnTo>
                    <a:lnTo>
                      <a:pt x="512" y="1"/>
                    </a:lnTo>
                    <a:lnTo>
                      <a:pt x="488" y="0"/>
                    </a:lnTo>
                    <a:lnTo>
                      <a:pt x="465" y="1"/>
                    </a:lnTo>
                    <a:lnTo>
                      <a:pt x="442" y="2"/>
                    </a:lnTo>
                    <a:lnTo>
                      <a:pt x="418" y="5"/>
                    </a:lnTo>
                    <a:lnTo>
                      <a:pt x="395" y="9"/>
                    </a:lnTo>
                    <a:lnTo>
                      <a:pt x="372" y="14"/>
                    </a:lnTo>
                    <a:lnTo>
                      <a:pt x="350" y="20"/>
                    </a:lnTo>
                    <a:lnTo>
                      <a:pt x="326" y="27"/>
                    </a:lnTo>
                    <a:lnTo>
                      <a:pt x="304" y="36"/>
                    </a:lnTo>
                    <a:lnTo>
                      <a:pt x="282" y="45"/>
                    </a:lnTo>
                    <a:lnTo>
                      <a:pt x="261" y="56"/>
                    </a:lnTo>
                    <a:lnTo>
                      <a:pt x="240" y="68"/>
                    </a:lnTo>
                    <a:lnTo>
                      <a:pt x="219" y="80"/>
                    </a:lnTo>
                    <a:lnTo>
                      <a:pt x="199" y="94"/>
                    </a:lnTo>
                    <a:lnTo>
                      <a:pt x="180" y="109"/>
                    </a:lnTo>
                    <a:lnTo>
                      <a:pt x="161" y="125"/>
                    </a:lnTo>
                    <a:lnTo>
                      <a:pt x="143" y="143"/>
                    </a:lnTo>
                    <a:lnTo>
                      <a:pt x="143" y="143"/>
                    </a:lnTo>
                    <a:lnTo>
                      <a:pt x="126" y="161"/>
                    </a:lnTo>
                    <a:lnTo>
                      <a:pt x="110" y="180"/>
                    </a:lnTo>
                    <a:lnTo>
                      <a:pt x="95" y="199"/>
                    </a:lnTo>
                    <a:lnTo>
                      <a:pt x="81" y="220"/>
                    </a:lnTo>
                    <a:lnTo>
                      <a:pt x="68" y="241"/>
                    </a:lnTo>
                    <a:lnTo>
                      <a:pt x="56" y="262"/>
                    </a:lnTo>
                    <a:lnTo>
                      <a:pt x="46" y="283"/>
                    </a:lnTo>
                    <a:lnTo>
                      <a:pt x="36" y="305"/>
                    </a:lnTo>
                    <a:lnTo>
                      <a:pt x="28" y="327"/>
                    </a:lnTo>
                    <a:lnTo>
                      <a:pt x="20" y="349"/>
                    </a:lnTo>
                    <a:lnTo>
                      <a:pt x="14" y="372"/>
                    </a:lnTo>
                    <a:lnTo>
                      <a:pt x="9" y="395"/>
                    </a:lnTo>
                    <a:lnTo>
                      <a:pt x="5" y="418"/>
                    </a:lnTo>
                    <a:lnTo>
                      <a:pt x="3" y="441"/>
                    </a:lnTo>
                    <a:lnTo>
                      <a:pt x="1" y="465"/>
                    </a:lnTo>
                    <a:lnTo>
                      <a:pt x="0" y="488"/>
                    </a:lnTo>
                    <a:lnTo>
                      <a:pt x="1" y="511"/>
                    </a:lnTo>
                    <a:lnTo>
                      <a:pt x="3" y="535"/>
                    </a:lnTo>
                    <a:lnTo>
                      <a:pt x="5" y="558"/>
                    </a:lnTo>
                    <a:lnTo>
                      <a:pt x="9" y="581"/>
                    </a:lnTo>
                    <a:lnTo>
                      <a:pt x="14" y="604"/>
                    </a:lnTo>
                    <a:lnTo>
                      <a:pt x="20" y="628"/>
                    </a:lnTo>
                    <a:lnTo>
                      <a:pt x="28" y="650"/>
                    </a:lnTo>
                    <a:lnTo>
                      <a:pt x="36" y="672"/>
                    </a:lnTo>
                    <a:lnTo>
                      <a:pt x="46" y="694"/>
                    </a:lnTo>
                    <a:lnTo>
                      <a:pt x="56" y="715"/>
                    </a:lnTo>
                    <a:lnTo>
                      <a:pt x="68" y="736"/>
                    </a:lnTo>
                    <a:lnTo>
                      <a:pt x="81" y="757"/>
                    </a:lnTo>
                    <a:lnTo>
                      <a:pt x="95" y="777"/>
                    </a:lnTo>
                    <a:lnTo>
                      <a:pt x="110" y="796"/>
                    </a:lnTo>
                    <a:lnTo>
                      <a:pt x="126" y="815"/>
                    </a:lnTo>
                    <a:lnTo>
                      <a:pt x="143" y="833"/>
                    </a:lnTo>
                    <a:lnTo>
                      <a:pt x="143" y="833"/>
                    </a:lnTo>
                    <a:lnTo>
                      <a:pt x="160" y="849"/>
                    </a:lnTo>
                    <a:lnTo>
                      <a:pt x="177" y="864"/>
                    </a:lnTo>
                    <a:lnTo>
                      <a:pt x="194" y="878"/>
                    </a:lnTo>
                    <a:lnTo>
                      <a:pt x="213" y="891"/>
                    </a:lnTo>
                    <a:lnTo>
                      <a:pt x="231" y="903"/>
                    </a:lnTo>
                    <a:lnTo>
                      <a:pt x="250" y="914"/>
                    </a:lnTo>
                    <a:lnTo>
                      <a:pt x="270" y="925"/>
                    </a:lnTo>
                    <a:lnTo>
                      <a:pt x="289" y="934"/>
                    </a:lnTo>
                    <a:lnTo>
                      <a:pt x="309" y="942"/>
                    </a:lnTo>
                    <a:lnTo>
                      <a:pt x="330" y="950"/>
                    </a:lnTo>
                    <a:lnTo>
                      <a:pt x="351" y="956"/>
                    </a:lnTo>
                    <a:lnTo>
                      <a:pt x="372" y="962"/>
                    </a:lnTo>
                    <a:lnTo>
                      <a:pt x="393" y="966"/>
                    </a:lnTo>
                    <a:lnTo>
                      <a:pt x="414" y="970"/>
                    </a:lnTo>
                    <a:lnTo>
                      <a:pt x="435" y="973"/>
                    </a:lnTo>
                    <a:lnTo>
                      <a:pt x="457" y="975"/>
                    </a:lnTo>
                    <a:lnTo>
                      <a:pt x="478" y="976"/>
                    </a:lnTo>
                    <a:lnTo>
                      <a:pt x="499" y="975"/>
                    </a:lnTo>
                    <a:lnTo>
                      <a:pt x="521" y="974"/>
                    </a:lnTo>
                    <a:lnTo>
                      <a:pt x="542" y="973"/>
                    </a:lnTo>
                    <a:lnTo>
                      <a:pt x="563" y="970"/>
                    </a:lnTo>
                    <a:lnTo>
                      <a:pt x="584" y="966"/>
                    </a:lnTo>
                    <a:lnTo>
                      <a:pt x="605" y="961"/>
                    </a:lnTo>
                    <a:lnTo>
                      <a:pt x="626" y="956"/>
                    </a:lnTo>
                    <a:lnTo>
                      <a:pt x="647" y="949"/>
                    </a:lnTo>
                    <a:lnTo>
                      <a:pt x="667" y="942"/>
                    </a:lnTo>
                    <a:lnTo>
                      <a:pt x="688" y="933"/>
                    </a:lnTo>
                    <a:lnTo>
                      <a:pt x="708" y="924"/>
                    </a:lnTo>
                    <a:lnTo>
                      <a:pt x="727" y="913"/>
                    </a:lnTo>
                    <a:lnTo>
                      <a:pt x="746" y="902"/>
                    </a:lnTo>
                    <a:lnTo>
                      <a:pt x="764" y="890"/>
                    </a:lnTo>
                    <a:lnTo>
                      <a:pt x="783" y="877"/>
                    </a:lnTo>
                    <a:lnTo>
                      <a:pt x="838" y="932"/>
                    </a:lnTo>
                    <a:lnTo>
                      <a:pt x="791" y="980"/>
                    </a:lnTo>
                    <a:lnTo>
                      <a:pt x="1325" y="1515"/>
                    </a:lnTo>
                    <a:lnTo>
                      <a:pt x="1516" y="1325"/>
                    </a:lnTo>
                    <a:lnTo>
                      <a:pt x="980" y="790"/>
                    </a:lnTo>
                    <a:lnTo>
                      <a:pt x="933" y="838"/>
                    </a:lnTo>
                    <a:lnTo>
                      <a:pt x="877" y="782"/>
                    </a:lnTo>
                    <a:lnTo>
                      <a:pt x="877" y="782"/>
                    </a:lnTo>
                    <a:lnTo>
                      <a:pt x="890" y="764"/>
                    </a:lnTo>
                    <a:lnTo>
                      <a:pt x="903" y="746"/>
                    </a:lnTo>
                    <a:lnTo>
                      <a:pt x="914" y="727"/>
                    </a:lnTo>
                    <a:lnTo>
                      <a:pt x="924" y="707"/>
                    </a:lnTo>
                    <a:lnTo>
                      <a:pt x="933" y="688"/>
                    </a:lnTo>
                    <a:lnTo>
                      <a:pt x="942" y="668"/>
                    </a:lnTo>
                    <a:lnTo>
                      <a:pt x="949" y="647"/>
                    </a:lnTo>
                    <a:lnTo>
                      <a:pt x="956" y="627"/>
                    </a:lnTo>
                    <a:lnTo>
                      <a:pt x="962" y="605"/>
                    </a:lnTo>
                    <a:lnTo>
                      <a:pt x="966" y="584"/>
                    </a:lnTo>
                    <a:lnTo>
                      <a:pt x="970" y="563"/>
                    </a:lnTo>
                    <a:lnTo>
                      <a:pt x="973" y="542"/>
                    </a:lnTo>
                    <a:lnTo>
                      <a:pt x="975" y="520"/>
                    </a:lnTo>
                    <a:lnTo>
                      <a:pt x="976" y="499"/>
                    </a:lnTo>
                    <a:lnTo>
                      <a:pt x="976" y="478"/>
                    </a:lnTo>
                    <a:lnTo>
                      <a:pt x="975" y="456"/>
                    </a:lnTo>
                    <a:lnTo>
                      <a:pt x="973" y="435"/>
                    </a:lnTo>
                    <a:lnTo>
                      <a:pt x="970" y="414"/>
                    </a:lnTo>
                    <a:lnTo>
                      <a:pt x="967" y="393"/>
                    </a:lnTo>
                    <a:lnTo>
                      <a:pt x="962" y="372"/>
                    </a:lnTo>
                    <a:lnTo>
                      <a:pt x="956" y="351"/>
                    </a:lnTo>
                    <a:lnTo>
                      <a:pt x="950" y="330"/>
                    </a:lnTo>
                    <a:lnTo>
                      <a:pt x="943" y="310"/>
                    </a:lnTo>
                    <a:lnTo>
                      <a:pt x="934" y="290"/>
                    </a:lnTo>
                    <a:lnTo>
                      <a:pt x="925" y="270"/>
                    </a:lnTo>
                    <a:lnTo>
                      <a:pt x="915" y="251"/>
                    </a:lnTo>
                    <a:lnTo>
                      <a:pt x="903" y="232"/>
                    </a:lnTo>
                    <a:lnTo>
                      <a:pt x="891" y="213"/>
                    </a:lnTo>
                    <a:lnTo>
                      <a:pt x="878" y="194"/>
                    </a:lnTo>
                    <a:lnTo>
                      <a:pt x="864" y="176"/>
                    </a:lnTo>
                    <a:lnTo>
                      <a:pt x="849" y="159"/>
                    </a:lnTo>
                    <a:lnTo>
                      <a:pt x="834" y="143"/>
                    </a:lnTo>
                    <a:lnTo>
                      <a:pt x="834" y="143"/>
                    </a:lnTo>
                    <a:close/>
                    <a:moveTo>
                      <a:pt x="212" y="764"/>
                    </a:moveTo>
                    <a:lnTo>
                      <a:pt x="212" y="764"/>
                    </a:lnTo>
                    <a:lnTo>
                      <a:pt x="198" y="750"/>
                    </a:lnTo>
                    <a:lnTo>
                      <a:pt x="185" y="735"/>
                    </a:lnTo>
                    <a:lnTo>
                      <a:pt x="173" y="719"/>
                    </a:lnTo>
                    <a:lnTo>
                      <a:pt x="162" y="703"/>
                    </a:lnTo>
                    <a:lnTo>
                      <a:pt x="152" y="687"/>
                    </a:lnTo>
                    <a:lnTo>
                      <a:pt x="143" y="670"/>
                    </a:lnTo>
                    <a:lnTo>
                      <a:pt x="134" y="653"/>
                    </a:lnTo>
                    <a:lnTo>
                      <a:pt x="126" y="636"/>
                    </a:lnTo>
                    <a:lnTo>
                      <a:pt x="120" y="618"/>
                    </a:lnTo>
                    <a:lnTo>
                      <a:pt x="114" y="599"/>
                    </a:lnTo>
                    <a:lnTo>
                      <a:pt x="109" y="581"/>
                    </a:lnTo>
                    <a:lnTo>
                      <a:pt x="105" y="562"/>
                    </a:lnTo>
                    <a:lnTo>
                      <a:pt x="102" y="544"/>
                    </a:lnTo>
                    <a:lnTo>
                      <a:pt x="100" y="525"/>
                    </a:lnTo>
                    <a:lnTo>
                      <a:pt x="98" y="507"/>
                    </a:lnTo>
                    <a:lnTo>
                      <a:pt x="98" y="488"/>
                    </a:lnTo>
                    <a:lnTo>
                      <a:pt x="98" y="469"/>
                    </a:lnTo>
                    <a:lnTo>
                      <a:pt x="100" y="451"/>
                    </a:lnTo>
                    <a:lnTo>
                      <a:pt x="102" y="432"/>
                    </a:lnTo>
                    <a:lnTo>
                      <a:pt x="105" y="414"/>
                    </a:lnTo>
                    <a:lnTo>
                      <a:pt x="109" y="395"/>
                    </a:lnTo>
                    <a:lnTo>
                      <a:pt x="114" y="377"/>
                    </a:lnTo>
                    <a:lnTo>
                      <a:pt x="120" y="359"/>
                    </a:lnTo>
                    <a:lnTo>
                      <a:pt x="126" y="342"/>
                    </a:lnTo>
                    <a:lnTo>
                      <a:pt x="134" y="324"/>
                    </a:lnTo>
                    <a:lnTo>
                      <a:pt x="143" y="307"/>
                    </a:lnTo>
                    <a:lnTo>
                      <a:pt x="152" y="290"/>
                    </a:lnTo>
                    <a:lnTo>
                      <a:pt x="162" y="274"/>
                    </a:lnTo>
                    <a:lnTo>
                      <a:pt x="173" y="258"/>
                    </a:lnTo>
                    <a:lnTo>
                      <a:pt x="185" y="242"/>
                    </a:lnTo>
                    <a:lnTo>
                      <a:pt x="198" y="227"/>
                    </a:lnTo>
                    <a:lnTo>
                      <a:pt x="212" y="213"/>
                    </a:lnTo>
                    <a:lnTo>
                      <a:pt x="212" y="213"/>
                    </a:lnTo>
                    <a:lnTo>
                      <a:pt x="226" y="198"/>
                    </a:lnTo>
                    <a:lnTo>
                      <a:pt x="242" y="185"/>
                    </a:lnTo>
                    <a:lnTo>
                      <a:pt x="257" y="173"/>
                    </a:lnTo>
                    <a:lnTo>
                      <a:pt x="273" y="162"/>
                    </a:lnTo>
                    <a:lnTo>
                      <a:pt x="289" y="152"/>
                    </a:lnTo>
                    <a:lnTo>
                      <a:pt x="306" y="142"/>
                    </a:lnTo>
                    <a:lnTo>
                      <a:pt x="323" y="134"/>
                    </a:lnTo>
                    <a:lnTo>
                      <a:pt x="342" y="126"/>
                    </a:lnTo>
                    <a:lnTo>
                      <a:pt x="360" y="120"/>
                    </a:lnTo>
                    <a:lnTo>
                      <a:pt x="377" y="114"/>
                    </a:lnTo>
                    <a:lnTo>
                      <a:pt x="396" y="109"/>
                    </a:lnTo>
                    <a:lnTo>
                      <a:pt x="414" y="105"/>
                    </a:lnTo>
                    <a:lnTo>
                      <a:pt x="432" y="102"/>
                    </a:lnTo>
                    <a:lnTo>
                      <a:pt x="451" y="100"/>
                    </a:lnTo>
                    <a:lnTo>
                      <a:pt x="470" y="98"/>
                    </a:lnTo>
                    <a:lnTo>
                      <a:pt x="488" y="98"/>
                    </a:lnTo>
                    <a:lnTo>
                      <a:pt x="507" y="98"/>
                    </a:lnTo>
                    <a:lnTo>
                      <a:pt x="526" y="100"/>
                    </a:lnTo>
                    <a:lnTo>
                      <a:pt x="544" y="102"/>
                    </a:lnTo>
                    <a:lnTo>
                      <a:pt x="563" y="105"/>
                    </a:lnTo>
                    <a:lnTo>
                      <a:pt x="581" y="109"/>
                    </a:lnTo>
                    <a:lnTo>
                      <a:pt x="599" y="114"/>
                    </a:lnTo>
                    <a:lnTo>
                      <a:pt x="617" y="120"/>
                    </a:lnTo>
                    <a:lnTo>
                      <a:pt x="635" y="126"/>
                    </a:lnTo>
                    <a:lnTo>
                      <a:pt x="652" y="134"/>
                    </a:lnTo>
                    <a:lnTo>
                      <a:pt x="669" y="142"/>
                    </a:lnTo>
                    <a:lnTo>
                      <a:pt x="687" y="152"/>
                    </a:lnTo>
                    <a:lnTo>
                      <a:pt x="704" y="162"/>
                    </a:lnTo>
                    <a:lnTo>
                      <a:pt x="720" y="173"/>
                    </a:lnTo>
                    <a:lnTo>
                      <a:pt x="735" y="185"/>
                    </a:lnTo>
                    <a:lnTo>
                      <a:pt x="750" y="198"/>
                    </a:lnTo>
                    <a:lnTo>
                      <a:pt x="765" y="213"/>
                    </a:lnTo>
                    <a:lnTo>
                      <a:pt x="765" y="213"/>
                    </a:lnTo>
                    <a:lnTo>
                      <a:pt x="779" y="227"/>
                    </a:lnTo>
                    <a:lnTo>
                      <a:pt x="791" y="242"/>
                    </a:lnTo>
                    <a:lnTo>
                      <a:pt x="803" y="258"/>
                    </a:lnTo>
                    <a:lnTo>
                      <a:pt x="815" y="274"/>
                    </a:lnTo>
                    <a:lnTo>
                      <a:pt x="825" y="290"/>
                    </a:lnTo>
                    <a:lnTo>
                      <a:pt x="834" y="307"/>
                    </a:lnTo>
                    <a:lnTo>
                      <a:pt x="843" y="324"/>
                    </a:lnTo>
                    <a:lnTo>
                      <a:pt x="850" y="342"/>
                    </a:lnTo>
                    <a:lnTo>
                      <a:pt x="857" y="359"/>
                    </a:lnTo>
                    <a:lnTo>
                      <a:pt x="863" y="377"/>
                    </a:lnTo>
                    <a:lnTo>
                      <a:pt x="867" y="395"/>
                    </a:lnTo>
                    <a:lnTo>
                      <a:pt x="871" y="414"/>
                    </a:lnTo>
                    <a:lnTo>
                      <a:pt x="875" y="432"/>
                    </a:lnTo>
                    <a:lnTo>
                      <a:pt x="877" y="451"/>
                    </a:lnTo>
                    <a:lnTo>
                      <a:pt x="878" y="469"/>
                    </a:lnTo>
                    <a:lnTo>
                      <a:pt x="879" y="488"/>
                    </a:lnTo>
                    <a:lnTo>
                      <a:pt x="878" y="507"/>
                    </a:lnTo>
                    <a:lnTo>
                      <a:pt x="877" y="525"/>
                    </a:lnTo>
                    <a:lnTo>
                      <a:pt x="875" y="544"/>
                    </a:lnTo>
                    <a:lnTo>
                      <a:pt x="871" y="562"/>
                    </a:lnTo>
                    <a:lnTo>
                      <a:pt x="867" y="581"/>
                    </a:lnTo>
                    <a:lnTo>
                      <a:pt x="863" y="599"/>
                    </a:lnTo>
                    <a:lnTo>
                      <a:pt x="857" y="618"/>
                    </a:lnTo>
                    <a:lnTo>
                      <a:pt x="850" y="636"/>
                    </a:lnTo>
                    <a:lnTo>
                      <a:pt x="843" y="653"/>
                    </a:lnTo>
                    <a:lnTo>
                      <a:pt x="834" y="670"/>
                    </a:lnTo>
                    <a:lnTo>
                      <a:pt x="825" y="687"/>
                    </a:lnTo>
                    <a:lnTo>
                      <a:pt x="815" y="703"/>
                    </a:lnTo>
                    <a:lnTo>
                      <a:pt x="803" y="719"/>
                    </a:lnTo>
                    <a:lnTo>
                      <a:pt x="791" y="735"/>
                    </a:lnTo>
                    <a:lnTo>
                      <a:pt x="779" y="750"/>
                    </a:lnTo>
                    <a:lnTo>
                      <a:pt x="765" y="764"/>
                    </a:lnTo>
                    <a:lnTo>
                      <a:pt x="765" y="764"/>
                    </a:lnTo>
                    <a:lnTo>
                      <a:pt x="750" y="778"/>
                    </a:lnTo>
                    <a:lnTo>
                      <a:pt x="735" y="791"/>
                    </a:lnTo>
                    <a:lnTo>
                      <a:pt x="720" y="803"/>
                    </a:lnTo>
                    <a:lnTo>
                      <a:pt x="704" y="814"/>
                    </a:lnTo>
                    <a:lnTo>
                      <a:pt x="687" y="824"/>
                    </a:lnTo>
                    <a:lnTo>
                      <a:pt x="669" y="834"/>
                    </a:lnTo>
                    <a:lnTo>
                      <a:pt x="652" y="842"/>
                    </a:lnTo>
                    <a:lnTo>
                      <a:pt x="635" y="850"/>
                    </a:lnTo>
                    <a:lnTo>
                      <a:pt x="617" y="857"/>
                    </a:lnTo>
                    <a:lnTo>
                      <a:pt x="599" y="862"/>
                    </a:lnTo>
                    <a:lnTo>
                      <a:pt x="581" y="867"/>
                    </a:lnTo>
                    <a:lnTo>
                      <a:pt x="563" y="871"/>
                    </a:lnTo>
                    <a:lnTo>
                      <a:pt x="544" y="874"/>
                    </a:lnTo>
                    <a:lnTo>
                      <a:pt x="526" y="877"/>
                    </a:lnTo>
                    <a:lnTo>
                      <a:pt x="507" y="878"/>
                    </a:lnTo>
                    <a:lnTo>
                      <a:pt x="488" y="878"/>
                    </a:lnTo>
                    <a:lnTo>
                      <a:pt x="470" y="878"/>
                    </a:lnTo>
                    <a:lnTo>
                      <a:pt x="451" y="877"/>
                    </a:lnTo>
                    <a:lnTo>
                      <a:pt x="432" y="874"/>
                    </a:lnTo>
                    <a:lnTo>
                      <a:pt x="414" y="871"/>
                    </a:lnTo>
                    <a:lnTo>
                      <a:pt x="396" y="867"/>
                    </a:lnTo>
                    <a:lnTo>
                      <a:pt x="377" y="862"/>
                    </a:lnTo>
                    <a:lnTo>
                      <a:pt x="360" y="857"/>
                    </a:lnTo>
                    <a:lnTo>
                      <a:pt x="342" y="850"/>
                    </a:lnTo>
                    <a:lnTo>
                      <a:pt x="323" y="842"/>
                    </a:lnTo>
                    <a:lnTo>
                      <a:pt x="306" y="834"/>
                    </a:lnTo>
                    <a:lnTo>
                      <a:pt x="289" y="824"/>
                    </a:lnTo>
                    <a:lnTo>
                      <a:pt x="273" y="814"/>
                    </a:lnTo>
                    <a:lnTo>
                      <a:pt x="257" y="803"/>
                    </a:lnTo>
                    <a:lnTo>
                      <a:pt x="242" y="791"/>
                    </a:lnTo>
                    <a:lnTo>
                      <a:pt x="226" y="778"/>
                    </a:lnTo>
                    <a:lnTo>
                      <a:pt x="212" y="764"/>
                    </a:lnTo>
                    <a:lnTo>
                      <a:pt x="212" y="764"/>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p>
            </p:txBody>
          </p:sp>
        </p:grpSp>
      </p:grpSp>
      <p:grpSp>
        <p:nvGrpSpPr>
          <p:cNvPr id="10" name="Group 9" descr="Calendar icon."/>
          <p:cNvGrpSpPr/>
          <p:nvPr/>
        </p:nvGrpSpPr>
        <p:grpSpPr>
          <a:xfrm>
            <a:off x="2481174" y="5647261"/>
            <a:ext cx="1631184" cy="603253"/>
            <a:chOff x="3310819" y="2838686"/>
            <a:chExt cx="2176613" cy="804967"/>
          </a:xfrm>
        </p:grpSpPr>
        <p:sp>
          <p:nvSpPr>
            <p:cNvPr id="205" name="Freeform 204">
              <a:extLst>
                <a:ext uri="{C183D7F6-B498-43B3-948B-1728B52AA6E4}">
                  <adec:decorative xmlns:adec="http://schemas.microsoft.com/office/drawing/2017/decorative" val="1"/>
                </a:ext>
              </a:extLst>
            </p:cNvPr>
            <p:cNvSpPr>
              <a:spLocks/>
            </p:cNvSpPr>
            <p:nvPr/>
          </p:nvSpPr>
          <p:spPr bwMode="auto">
            <a:xfrm rot="15807068" flipH="1">
              <a:off x="4151899" y="1997606"/>
              <a:ext cx="455371" cy="2137531"/>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7252B6"/>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sp>
          <p:nvSpPr>
            <p:cNvPr id="206" name="Freeform 205">
              <a:extLst>
                <a:ext uri="{C183D7F6-B498-43B3-948B-1728B52AA6E4}">
                  <adec:decorative xmlns:adec="http://schemas.microsoft.com/office/drawing/2017/decorative" val="1"/>
                </a:ext>
              </a:extLst>
            </p:cNvPr>
            <p:cNvSpPr>
              <a:spLocks/>
            </p:cNvSpPr>
            <p:nvPr/>
          </p:nvSpPr>
          <p:spPr bwMode="auto">
            <a:xfrm rot="15807068" flipH="1">
              <a:off x="4183503" y="2339725"/>
              <a:ext cx="455371" cy="2152486"/>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8663C8"/>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grpSp>
          <p:nvGrpSpPr>
            <p:cNvPr id="179" name="Group 789"/>
            <p:cNvGrpSpPr/>
            <p:nvPr/>
          </p:nvGrpSpPr>
          <p:grpSpPr>
            <a:xfrm>
              <a:off x="4197362" y="2979532"/>
              <a:ext cx="562365" cy="482300"/>
              <a:chOff x="2590800" y="4660900"/>
              <a:chExt cx="468313" cy="401638"/>
            </a:xfrm>
            <a:solidFill>
              <a:srgbClr val="FFFFFF"/>
            </a:solidFill>
            <a:effectLst/>
          </p:grpSpPr>
          <p:sp>
            <p:nvSpPr>
              <p:cNvPr id="183" name="Freeform 608">
                <a:extLst>
                  <a:ext uri="{C183D7F6-B498-43B3-948B-1728B52AA6E4}">
                    <adec:decorative xmlns:adec="http://schemas.microsoft.com/office/drawing/2017/decorative" val="1"/>
                  </a:ext>
                </a:extLst>
              </p:cNvPr>
              <p:cNvSpPr>
                <a:spLocks/>
              </p:cNvSpPr>
              <p:nvPr/>
            </p:nvSpPr>
            <p:spPr bwMode="auto">
              <a:xfrm>
                <a:off x="2709863" y="4854575"/>
                <a:ext cx="106363" cy="161925"/>
              </a:xfrm>
              <a:custGeom>
                <a:avLst/>
                <a:gdLst/>
                <a:ahLst/>
                <a:cxnLst>
                  <a:cxn ang="0">
                    <a:pos x="36" y="142"/>
                  </a:cxn>
                  <a:cxn ang="0">
                    <a:pos x="42" y="159"/>
                  </a:cxn>
                  <a:cxn ang="0">
                    <a:pos x="50" y="166"/>
                  </a:cxn>
                  <a:cxn ang="0">
                    <a:pos x="65" y="171"/>
                  </a:cxn>
                  <a:cxn ang="0">
                    <a:pos x="76" y="168"/>
                  </a:cxn>
                  <a:cxn ang="0">
                    <a:pos x="85" y="162"/>
                  </a:cxn>
                  <a:cxn ang="0">
                    <a:pos x="93" y="145"/>
                  </a:cxn>
                  <a:cxn ang="0">
                    <a:pos x="93" y="131"/>
                  </a:cxn>
                  <a:cxn ang="0">
                    <a:pos x="85" y="115"/>
                  </a:cxn>
                  <a:cxn ang="0">
                    <a:pos x="77" y="109"/>
                  </a:cxn>
                  <a:cxn ang="0">
                    <a:pos x="67" y="107"/>
                  </a:cxn>
                  <a:cxn ang="0">
                    <a:pos x="52" y="78"/>
                  </a:cxn>
                  <a:cxn ang="0">
                    <a:pos x="67" y="77"/>
                  </a:cxn>
                  <a:cxn ang="0">
                    <a:pos x="77" y="71"/>
                  </a:cxn>
                  <a:cxn ang="0">
                    <a:pos x="84" y="58"/>
                  </a:cxn>
                  <a:cxn ang="0">
                    <a:pos x="85" y="48"/>
                  </a:cxn>
                  <a:cxn ang="0">
                    <a:pos x="79" y="37"/>
                  </a:cxn>
                  <a:cxn ang="0">
                    <a:pos x="72" y="32"/>
                  </a:cxn>
                  <a:cxn ang="0">
                    <a:pos x="63" y="31"/>
                  </a:cxn>
                  <a:cxn ang="0">
                    <a:pos x="49" y="35"/>
                  </a:cxn>
                  <a:cxn ang="0">
                    <a:pos x="43" y="41"/>
                  </a:cxn>
                  <a:cxn ang="0">
                    <a:pos x="37" y="57"/>
                  </a:cxn>
                  <a:cxn ang="0">
                    <a:pos x="5" y="43"/>
                  </a:cxn>
                  <a:cxn ang="0">
                    <a:pos x="14" y="23"/>
                  </a:cxn>
                  <a:cxn ang="0">
                    <a:pos x="22" y="13"/>
                  </a:cxn>
                  <a:cxn ang="0">
                    <a:pos x="34" y="6"/>
                  </a:cxn>
                  <a:cxn ang="0">
                    <a:pos x="55" y="0"/>
                  </a:cxn>
                  <a:cxn ang="0">
                    <a:pos x="78" y="1"/>
                  </a:cxn>
                  <a:cxn ang="0">
                    <a:pos x="95" y="7"/>
                  </a:cxn>
                  <a:cxn ang="0">
                    <a:pos x="109" y="17"/>
                  </a:cxn>
                  <a:cxn ang="0">
                    <a:pos x="119" y="33"/>
                  </a:cxn>
                  <a:cxn ang="0">
                    <a:pos x="123" y="50"/>
                  </a:cxn>
                  <a:cxn ang="0">
                    <a:pos x="119" y="68"/>
                  </a:cxn>
                  <a:cxn ang="0">
                    <a:pos x="107" y="83"/>
                  </a:cxn>
                  <a:cxn ang="0">
                    <a:pos x="94" y="93"/>
                  </a:cxn>
                  <a:cxn ang="0">
                    <a:pos x="116" y="103"/>
                  </a:cxn>
                  <a:cxn ang="0">
                    <a:pos x="126" y="116"/>
                  </a:cxn>
                  <a:cxn ang="0">
                    <a:pos x="132" y="139"/>
                  </a:cxn>
                  <a:cxn ang="0">
                    <a:pos x="131" y="152"/>
                  </a:cxn>
                  <a:cxn ang="0">
                    <a:pos x="124" y="169"/>
                  </a:cxn>
                  <a:cxn ang="0">
                    <a:pos x="113" y="185"/>
                  </a:cxn>
                  <a:cxn ang="0">
                    <a:pos x="103" y="193"/>
                  </a:cxn>
                  <a:cxn ang="0">
                    <a:pos x="85" y="200"/>
                  </a:cxn>
                  <a:cxn ang="0">
                    <a:pos x="66" y="203"/>
                  </a:cxn>
                  <a:cxn ang="0">
                    <a:pos x="30" y="194"/>
                  </a:cxn>
                  <a:cxn ang="0">
                    <a:pos x="12" y="179"/>
                  </a:cxn>
                  <a:cxn ang="0">
                    <a:pos x="0" y="146"/>
                  </a:cxn>
                </a:cxnLst>
                <a:rect l="0" t="0" r="r" b="b"/>
                <a:pathLst>
                  <a:path w="132" h="203">
                    <a:moveTo>
                      <a:pt x="0" y="146"/>
                    </a:moveTo>
                    <a:lnTo>
                      <a:pt x="36" y="142"/>
                    </a:lnTo>
                    <a:lnTo>
                      <a:pt x="36" y="142"/>
                    </a:lnTo>
                    <a:lnTo>
                      <a:pt x="38" y="148"/>
                    </a:lnTo>
                    <a:lnTo>
                      <a:pt x="40" y="154"/>
                    </a:lnTo>
                    <a:lnTo>
                      <a:pt x="42" y="159"/>
                    </a:lnTo>
                    <a:lnTo>
                      <a:pt x="46" y="163"/>
                    </a:lnTo>
                    <a:lnTo>
                      <a:pt x="46" y="163"/>
                    </a:lnTo>
                    <a:lnTo>
                      <a:pt x="50" y="166"/>
                    </a:lnTo>
                    <a:lnTo>
                      <a:pt x="54" y="169"/>
                    </a:lnTo>
                    <a:lnTo>
                      <a:pt x="60" y="170"/>
                    </a:lnTo>
                    <a:lnTo>
                      <a:pt x="65" y="171"/>
                    </a:lnTo>
                    <a:lnTo>
                      <a:pt x="65" y="171"/>
                    </a:lnTo>
                    <a:lnTo>
                      <a:pt x="71" y="170"/>
                    </a:lnTo>
                    <a:lnTo>
                      <a:pt x="76" y="168"/>
                    </a:lnTo>
                    <a:lnTo>
                      <a:pt x="81" y="166"/>
                    </a:lnTo>
                    <a:lnTo>
                      <a:pt x="85" y="162"/>
                    </a:lnTo>
                    <a:lnTo>
                      <a:pt x="85" y="162"/>
                    </a:lnTo>
                    <a:lnTo>
                      <a:pt x="89" y="157"/>
                    </a:lnTo>
                    <a:lnTo>
                      <a:pt x="91" y="151"/>
                    </a:lnTo>
                    <a:lnTo>
                      <a:pt x="93" y="145"/>
                    </a:lnTo>
                    <a:lnTo>
                      <a:pt x="93" y="138"/>
                    </a:lnTo>
                    <a:lnTo>
                      <a:pt x="93" y="138"/>
                    </a:lnTo>
                    <a:lnTo>
                      <a:pt x="93" y="131"/>
                    </a:lnTo>
                    <a:lnTo>
                      <a:pt x="91" y="125"/>
                    </a:lnTo>
                    <a:lnTo>
                      <a:pt x="89" y="120"/>
                    </a:lnTo>
                    <a:lnTo>
                      <a:pt x="85" y="115"/>
                    </a:lnTo>
                    <a:lnTo>
                      <a:pt x="85" y="115"/>
                    </a:lnTo>
                    <a:lnTo>
                      <a:pt x="81" y="112"/>
                    </a:lnTo>
                    <a:lnTo>
                      <a:pt x="77" y="109"/>
                    </a:lnTo>
                    <a:lnTo>
                      <a:pt x="72" y="107"/>
                    </a:lnTo>
                    <a:lnTo>
                      <a:pt x="67" y="107"/>
                    </a:lnTo>
                    <a:lnTo>
                      <a:pt x="67" y="107"/>
                    </a:lnTo>
                    <a:lnTo>
                      <a:pt x="59" y="108"/>
                    </a:lnTo>
                    <a:lnTo>
                      <a:pt x="48" y="110"/>
                    </a:lnTo>
                    <a:lnTo>
                      <a:pt x="52" y="78"/>
                    </a:lnTo>
                    <a:lnTo>
                      <a:pt x="52" y="78"/>
                    </a:lnTo>
                    <a:lnTo>
                      <a:pt x="61" y="78"/>
                    </a:lnTo>
                    <a:lnTo>
                      <a:pt x="67" y="77"/>
                    </a:lnTo>
                    <a:lnTo>
                      <a:pt x="72" y="74"/>
                    </a:lnTo>
                    <a:lnTo>
                      <a:pt x="77" y="71"/>
                    </a:lnTo>
                    <a:lnTo>
                      <a:pt x="77" y="71"/>
                    </a:lnTo>
                    <a:lnTo>
                      <a:pt x="80" y="68"/>
                    </a:lnTo>
                    <a:lnTo>
                      <a:pt x="83" y="63"/>
                    </a:lnTo>
                    <a:lnTo>
                      <a:pt x="84" y="58"/>
                    </a:lnTo>
                    <a:lnTo>
                      <a:pt x="85" y="53"/>
                    </a:lnTo>
                    <a:lnTo>
                      <a:pt x="85" y="53"/>
                    </a:lnTo>
                    <a:lnTo>
                      <a:pt x="85" y="48"/>
                    </a:lnTo>
                    <a:lnTo>
                      <a:pt x="83" y="44"/>
                    </a:lnTo>
                    <a:lnTo>
                      <a:pt x="82" y="40"/>
                    </a:lnTo>
                    <a:lnTo>
                      <a:pt x="79" y="37"/>
                    </a:lnTo>
                    <a:lnTo>
                      <a:pt x="79" y="37"/>
                    </a:lnTo>
                    <a:lnTo>
                      <a:pt x="76" y="34"/>
                    </a:lnTo>
                    <a:lnTo>
                      <a:pt x="72" y="32"/>
                    </a:lnTo>
                    <a:lnTo>
                      <a:pt x="68" y="31"/>
                    </a:lnTo>
                    <a:lnTo>
                      <a:pt x="63" y="31"/>
                    </a:lnTo>
                    <a:lnTo>
                      <a:pt x="63" y="31"/>
                    </a:lnTo>
                    <a:lnTo>
                      <a:pt x="59" y="31"/>
                    </a:lnTo>
                    <a:lnTo>
                      <a:pt x="53" y="32"/>
                    </a:lnTo>
                    <a:lnTo>
                      <a:pt x="49" y="35"/>
                    </a:lnTo>
                    <a:lnTo>
                      <a:pt x="46" y="38"/>
                    </a:lnTo>
                    <a:lnTo>
                      <a:pt x="46" y="38"/>
                    </a:lnTo>
                    <a:lnTo>
                      <a:pt x="43" y="41"/>
                    </a:lnTo>
                    <a:lnTo>
                      <a:pt x="40" y="46"/>
                    </a:lnTo>
                    <a:lnTo>
                      <a:pt x="39" y="51"/>
                    </a:lnTo>
                    <a:lnTo>
                      <a:pt x="37" y="57"/>
                    </a:lnTo>
                    <a:lnTo>
                      <a:pt x="3" y="51"/>
                    </a:lnTo>
                    <a:lnTo>
                      <a:pt x="3" y="51"/>
                    </a:lnTo>
                    <a:lnTo>
                      <a:pt x="5" y="43"/>
                    </a:lnTo>
                    <a:lnTo>
                      <a:pt x="7" y="35"/>
                    </a:lnTo>
                    <a:lnTo>
                      <a:pt x="10" y="28"/>
                    </a:lnTo>
                    <a:lnTo>
                      <a:pt x="14" y="23"/>
                    </a:lnTo>
                    <a:lnTo>
                      <a:pt x="14" y="23"/>
                    </a:lnTo>
                    <a:lnTo>
                      <a:pt x="18" y="18"/>
                    </a:lnTo>
                    <a:lnTo>
                      <a:pt x="22" y="13"/>
                    </a:lnTo>
                    <a:lnTo>
                      <a:pt x="28" y="9"/>
                    </a:lnTo>
                    <a:lnTo>
                      <a:pt x="34" y="6"/>
                    </a:lnTo>
                    <a:lnTo>
                      <a:pt x="34" y="6"/>
                    </a:lnTo>
                    <a:lnTo>
                      <a:pt x="41" y="3"/>
                    </a:lnTo>
                    <a:lnTo>
                      <a:pt x="48" y="1"/>
                    </a:lnTo>
                    <a:lnTo>
                      <a:pt x="55" y="0"/>
                    </a:lnTo>
                    <a:lnTo>
                      <a:pt x="64" y="0"/>
                    </a:lnTo>
                    <a:lnTo>
                      <a:pt x="64" y="0"/>
                    </a:lnTo>
                    <a:lnTo>
                      <a:pt x="78" y="1"/>
                    </a:lnTo>
                    <a:lnTo>
                      <a:pt x="84" y="2"/>
                    </a:lnTo>
                    <a:lnTo>
                      <a:pt x="89" y="4"/>
                    </a:lnTo>
                    <a:lnTo>
                      <a:pt x="95" y="7"/>
                    </a:lnTo>
                    <a:lnTo>
                      <a:pt x="100" y="10"/>
                    </a:lnTo>
                    <a:lnTo>
                      <a:pt x="105" y="13"/>
                    </a:lnTo>
                    <a:lnTo>
                      <a:pt x="109" y="17"/>
                    </a:lnTo>
                    <a:lnTo>
                      <a:pt x="109" y="17"/>
                    </a:lnTo>
                    <a:lnTo>
                      <a:pt x="115" y="25"/>
                    </a:lnTo>
                    <a:lnTo>
                      <a:pt x="119" y="33"/>
                    </a:lnTo>
                    <a:lnTo>
                      <a:pt x="122" y="41"/>
                    </a:lnTo>
                    <a:lnTo>
                      <a:pt x="123" y="50"/>
                    </a:lnTo>
                    <a:lnTo>
                      <a:pt x="123" y="50"/>
                    </a:lnTo>
                    <a:lnTo>
                      <a:pt x="122" y="57"/>
                    </a:lnTo>
                    <a:lnTo>
                      <a:pt x="121" y="63"/>
                    </a:lnTo>
                    <a:lnTo>
                      <a:pt x="119" y="68"/>
                    </a:lnTo>
                    <a:lnTo>
                      <a:pt x="116" y="74"/>
                    </a:lnTo>
                    <a:lnTo>
                      <a:pt x="112" y="79"/>
                    </a:lnTo>
                    <a:lnTo>
                      <a:pt x="107" y="83"/>
                    </a:lnTo>
                    <a:lnTo>
                      <a:pt x="101" y="89"/>
                    </a:lnTo>
                    <a:lnTo>
                      <a:pt x="94" y="93"/>
                    </a:lnTo>
                    <a:lnTo>
                      <a:pt x="94" y="93"/>
                    </a:lnTo>
                    <a:lnTo>
                      <a:pt x="103" y="95"/>
                    </a:lnTo>
                    <a:lnTo>
                      <a:pt x="110" y="99"/>
                    </a:lnTo>
                    <a:lnTo>
                      <a:pt x="116" y="103"/>
                    </a:lnTo>
                    <a:lnTo>
                      <a:pt x="122" y="109"/>
                    </a:lnTo>
                    <a:lnTo>
                      <a:pt x="122" y="109"/>
                    </a:lnTo>
                    <a:lnTo>
                      <a:pt x="126" y="116"/>
                    </a:lnTo>
                    <a:lnTo>
                      <a:pt x="129" y="123"/>
                    </a:lnTo>
                    <a:lnTo>
                      <a:pt x="131" y="131"/>
                    </a:lnTo>
                    <a:lnTo>
                      <a:pt x="132" y="139"/>
                    </a:lnTo>
                    <a:lnTo>
                      <a:pt x="132" y="139"/>
                    </a:lnTo>
                    <a:lnTo>
                      <a:pt x="131" y="146"/>
                    </a:lnTo>
                    <a:lnTo>
                      <a:pt x="131" y="152"/>
                    </a:lnTo>
                    <a:lnTo>
                      <a:pt x="129" y="158"/>
                    </a:lnTo>
                    <a:lnTo>
                      <a:pt x="127" y="163"/>
                    </a:lnTo>
                    <a:lnTo>
                      <a:pt x="124" y="169"/>
                    </a:lnTo>
                    <a:lnTo>
                      <a:pt x="121" y="175"/>
                    </a:lnTo>
                    <a:lnTo>
                      <a:pt x="117" y="180"/>
                    </a:lnTo>
                    <a:lnTo>
                      <a:pt x="113" y="185"/>
                    </a:lnTo>
                    <a:lnTo>
                      <a:pt x="113" y="185"/>
                    </a:lnTo>
                    <a:lnTo>
                      <a:pt x="108" y="189"/>
                    </a:lnTo>
                    <a:lnTo>
                      <a:pt x="103" y="193"/>
                    </a:lnTo>
                    <a:lnTo>
                      <a:pt x="97" y="196"/>
                    </a:lnTo>
                    <a:lnTo>
                      <a:pt x="91" y="198"/>
                    </a:lnTo>
                    <a:lnTo>
                      <a:pt x="85" y="200"/>
                    </a:lnTo>
                    <a:lnTo>
                      <a:pt x="79" y="202"/>
                    </a:lnTo>
                    <a:lnTo>
                      <a:pt x="66" y="203"/>
                    </a:lnTo>
                    <a:lnTo>
                      <a:pt x="66" y="203"/>
                    </a:lnTo>
                    <a:lnTo>
                      <a:pt x="52" y="202"/>
                    </a:lnTo>
                    <a:lnTo>
                      <a:pt x="40" y="199"/>
                    </a:lnTo>
                    <a:lnTo>
                      <a:pt x="30" y="194"/>
                    </a:lnTo>
                    <a:lnTo>
                      <a:pt x="20" y="188"/>
                    </a:lnTo>
                    <a:lnTo>
                      <a:pt x="20" y="188"/>
                    </a:lnTo>
                    <a:lnTo>
                      <a:pt x="12" y="179"/>
                    </a:lnTo>
                    <a:lnTo>
                      <a:pt x="6" y="169"/>
                    </a:lnTo>
                    <a:lnTo>
                      <a:pt x="2" y="158"/>
                    </a:lnTo>
                    <a:lnTo>
                      <a:pt x="0" y="146"/>
                    </a:lnTo>
                    <a:lnTo>
                      <a:pt x="0" y="146"/>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84" name="Freeform 609">
                <a:extLst>
                  <a:ext uri="{C183D7F6-B498-43B3-948B-1728B52AA6E4}">
                    <adec:decorative xmlns:adec="http://schemas.microsoft.com/office/drawing/2017/decorative" val="1"/>
                  </a:ext>
                </a:extLst>
              </p:cNvPr>
              <p:cNvSpPr>
                <a:spLocks noEditPoints="1"/>
              </p:cNvSpPr>
              <p:nvPr/>
            </p:nvSpPr>
            <p:spPr bwMode="auto">
              <a:xfrm>
                <a:off x="2833688" y="4854575"/>
                <a:ext cx="103188" cy="161925"/>
              </a:xfrm>
              <a:custGeom>
                <a:avLst/>
                <a:gdLst/>
                <a:ahLst/>
                <a:cxnLst>
                  <a:cxn ang="0">
                    <a:pos x="64" y="0"/>
                  </a:cxn>
                  <a:cxn ang="0">
                    <a:pos x="79" y="1"/>
                  </a:cxn>
                  <a:cxn ang="0">
                    <a:pos x="91" y="5"/>
                  </a:cxn>
                  <a:cxn ang="0">
                    <a:pos x="101" y="11"/>
                  </a:cxn>
                  <a:cxn ang="0">
                    <a:pos x="110" y="20"/>
                  </a:cxn>
                  <a:cxn ang="0">
                    <a:pos x="114" y="27"/>
                  </a:cxn>
                  <a:cxn ang="0">
                    <a:pos x="122" y="43"/>
                  </a:cxn>
                  <a:cxn ang="0">
                    <a:pos x="126" y="63"/>
                  </a:cxn>
                  <a:cxn ang="0">
                    <a:pos x="129" y="88"/>
                  </a:cxn>
                  <a:cxn ang="0">
                    <a:pos x="129" y="101"/>
                  </a:cxn>
                  <a:cxn ang="0">
                    <a:pos x="128" y="127"/>
                  </a:cxn>
                  <a:cxn ang="0">
                    <a:pos x="124" y="149"/>
                  </a:cxn>
                  <a:cxn ang="0">
                    <a:pos x="118" y="168"/>
                  </a:cxn>
                  <a:cxn ang="0">
                    <a:pos x="110" y="183"/>
                  </a:cxn>
                  <a:cxn ang="0">
                    <a:pos x="106" y="188"/>
                  </a:cxn>
                  <a:cxn ang="0">
                    <a:pos x="96" y="195"/>
                  </a:cxn>
                  <a:cxn ang="0">
                    <a:pos x="85" y="200"/>
                  </a:cxn>
                  <a:cxn ang="0">
                    <a:pos x="72" y="203"/>
                  </a:cxn>
                  <a:cxn ang="0">
                    <a:pos x="64" y="203"/>
                  </a:cxn>
                  <a:cxn ang="0">
                    <a:pos x="50" y="202"/>
                  </a:cxn>
                  <a:cxn ang="0">
                    <a:pos x="38" y="197"/>
                  </a:cxn>
                  <a:cxn ang="0">
                    <a:pos x="27" y="191"/>
                  </a:cxn>
                  <a:cxn ang="0">
                    <a:pos x="18" y="181"/>
                  </a:cxn>
                  <a:cxn ang="0">
                    <a:pos x="14" y="175"/>
                  </a:cxn>
                  <a:cxn ang="0">
                    <a:pos x="7" y="158"/>
                  </a:cxn>
                  <a:cxn ang="0">
                    <a:pos x="3" y="139"/>
                  </a:cxn>
                  <a:cxn ang="0">
                    <a:pos x="0" y="101"/>
                  </a:cxn>
                  <a:cxn ang="0">
                    <a:pos x="0" y="88"/>
                  </a:cxn>
                  <a:cxn ang="0">
                    <a:pos x="3" y="63"/>
                  </a:cxn>
                  <a:cxn ang="0">
                    <a:pos x="8" y="43"/>
                  </a:cxn>
                  <a:cxn ang="0">
                    <a:pos x="15" y="27"/>
                  </a:cxn>
                  <a:cxn ang="0">
                    <a:pos x="19" y="20"/>
                  </a:cxn>
                  <a:cxn ang="0">
                    <a:pos x="28" y="11"/>
                  </a:cxn>
                  <a:cxn ang="0">
                    <a:pos x="39" y="5"/>
                  </a:cxn>
                  <a:cxn ang="0">
                    <a:pos x="51" y="1"/>
                  </a:cxn>
                  <a:cxn ang="0">
                    <a:pos x="64" y="0"/>
                  </a:cxn>
                  <a:cxn ang="0">
                    <a:pos x="64" y="31"/>
                  </a:cxn>
                  <a:cxn ang="0">
                    <a:pos x="58" y="32"/>
                  </a:cxn>
                  <a:cxn ang="0">
                    <a:pos x="52" y="35"/>
                  </a:cxn>
                  <a:cxn ang="0">
                    <a:pos x="47" y="42"/>
                  </a:cxn>
                  <a:cxn ang="0">
                    <a:pos x="44" y="51"/>
                  </a:cxn>
                  <a:cxn ang="0">
                    <a:pos x="41" y="71"/>
                  </a:cxn>
                  <a:cxn ang="0">
                    <a:pos x="40" y="101"/>
                  </a:cxn>
                  <a:cxn ang="0">
                    <a:pos x="42" y="141"/>
                  </a:cxn>
                  <a:cxn ang="0">
                    <a:pos x="43" y="149"/>
                  </a:cxn>
                  <a:cxn ang="0">
                    <a:pos x="49" y="164"/>
                  </a:cxn>
                  <a:cxn ang="0">
                    <a:pos x="52" y="166"/>
                  </a:cxn>
                  <a:cxn ang="0">
                    <a:pos x="64" y="171"/>
                  </a:cxn>
                  <a:cxn ang="0">
                    <a:pos x="72" y="170"/>
                  </a:cxn>
                  <a:cxn ang="0">
                    <a:pos x="77" y="166"/>
                  </a:cxn>
                  <a:cxn ang="0">
                    <a:pos x="82" y="160"/>
                  </a:cxn>
                  <a:cxn ang="0">
                    <a:pos x="86" y="151"/>
                  </a:cxn>
                  <a:cxn ang="0">
                    <a:pos x="89" y="131"/>
                  </a:cxn>
                  <a:cxn ang="0">
                    <a:pos x="90" y="101"/>
                  </a:cxn>
                  <a:cxn ang="0">
                    <a:pos x="88" y="61"/>
                  </a:cxn>
                  <a:cxn ang="0">
                    <a:pos x="86" y="53"/>
                  </a:cxn>
                  <a:cxn ang="0">
                    <a:pos x="80" y="38"/>
                  </a:cxn>
                  <a:cxn ang="0">
                    <a:pos x="77" y="35"/>
                  </a:cxn>
                  <a:cxn ang="0">
                    <a:pos x="64" y="31"/>
                  </a:cxn>
                </a:cxnLst>
                <a:rect l="0" t="0" r="r" b="b"/>
                <a:pathLst>
                  <a:path w="129" h="203">
                    <a:moveTo>
                      <a:pt x="64" y="0"/>
                    </a:moveTo>
                    <a:lnTo>
                      <a:pt x="64" y="0"/>
                    </a:lnTo>
                    <a:lnTo>
                      <a:pt x="72" y="0"/>
                    </a:lnTo>
                    <a:lnTo>
                      <a:pt x="79" y="1"/>
                    </a:lnTo>
                    <a:lnTo>
                      <a:pt x="85" y="3"/>
                    </a:lnTo>
                    <a:lnTo>
                      <a:pt x="91" y="5"/>
                    </a:lnTo>
                    <a:lnTo>
                      <a:pt x="96" y="8"/>
                    </a:lnTo>
                    <a:lnTo>
                      <a:pt x="101" y="11"/>
                    </a:lnTo>
                    <a:lnTo>
                      <a:pt x="106" y="15"/>
                    </a:lnTo>
                    <a:lnTo>
                      <a:pt x="110" y="20"/>
                    </a:lnTo>
                    <a:lnTo>
                      <a:pt x="110" y="20"/>
                    </a:lnTo>
                    <a:lnTo>
                      <a:pt x="114" y="27"/>
                    </a:lnTo>
                    <a:lnTo>
                      <a:pt x="118" y="34"/>
                    </a:lnTo>
                    <a:lnTo>
                      <a:pt x="122" y="43"/>
                    </a:lnTo>
                    <a:lnTo>
                      <a:pt x="124" y="52"/>
                    </a:lnTo>
                    <a:lnTo>
                      <a:pt x="126" y="63"/>
                    </a:lnTo>
                    <a:lnTo>
                      <a:pt x="128" y="74"/>
                    </a:lnTo>
                    <a:lnTo>
                      <a:pt x="129" y="88"/>
                    </a:lnTo>
                    <a:lnTo>
                      <a:pt x="129" y="101"/>
                    </a:lnTo>
                    <a:lnTo>
                      <a:pt x="129" y="101"/>
                    </a:lnTo>
                    <a:lnTo>
                      <a:pt x="129" y="115"/>
                    </a:lnTo>
                    <a:lnTo>
                      <a:pt x="128" y="127"/>
                    </a:lnTo>
                    <a:lnTo>
                      <a:pt x="126" y="139"/>
                    </a:lnTo>
                    <a:lnTo>
                      <a:pt x="124" y="149"/>
                    </a:lnTo>
                    <a:lnTo>
                      <a:pt x="122" y="159"/>
                    </a:lnTo>
                    <a:lnTo>
                      <a:pt x="118" y="168"/>
                    </a:lnTo>
                    <a:lnTo>
                      <a:pt x="114" y="176"/>
                    </a:lnTo>
                    <a:lnTo>
                      <a:pt x="110" y="183"/>
                    </a:lnTo>
                    <a:lnTo>
                      <a:pt x="110" y="183"/>
                    </a:lnTo>
                    <a:lnTo>
                      <a:pt x="106" y="188"/>
                    </a:lnTo>
                    <a:lnTo>
                      <a:pt x="101" y="192"/>
                    </a:lnTo>
                    <a:lnTo>
                      <a:pt x="96" y="195"/>
                    </a:lnTo>
                    <a:lnTo>
                      <a:pt x="91" y="198"/>
                    </a:lnTo>
                    <a:lnTo>
                      <a:pt x="85" y="200"/>
                    </a:lnTo>
                    <a:lnTo>
                      <a:pt x="79" y="202"/>
                    </a:lnTo>
                    <a:lnTo>
                      <a:pt x="72" y="203"/>
                    </a:lnTo>
                    <a:lnTo>
                      <a:pt x="64" y="203"/>
                    </a:lnTo>
                    <a:lnTo>
                      <a:pt x="64" y="203"/>
                    </a:lnTo>
                    <a:lnTo>
                      <a:pt x="57" y="203"/>
                    </a:lnTo>
                    <a:lnTo>
                      <a:pt x="50" y="202"/>
                    </a:lnTo>
                    <a:lnTo>
                      <a:pt x="44" y="200"/>
                    </a:lnTo>
                    <a:lnTo>
                      <a:pt x="38" y="197"/>
                    </a:lnTo>
                    <a:lnTo>
                      <a:pt x="32" y="194"/>
                    </a:lnTo>
                    <a:lnTo>
                      <a:pt x="27" y="191"/>
                    </a:lnTo>
                    <a:lnTo>
                      <a:pt x="22" y="186"/>
                    </a:lnTo>
                    <a:lnTo>
                      <a:pt x="18" y="181"/>
                    </a:lnTo>
                    <a:lnTo>
                      <a:pt x="18" y="181"/>
                    </a:lnTo>
                    <a:lnTo>
                      <a:pt x="14" y="175"/>
                    </a:lnTo>
                    <a:lnTo>
                      <a:pt x="10" y="167"/>
                    </a:lnTo>
                    <a:lnTo>
                      <a:pt x="7" y="158"/>
                    </a:lnTo>
                    <a:lnTo>
                      <a:pt x="5" y="149"/>
                    </a:lnTo>
                    <a:lnTo>
                      <a:pt x="3" y="139"/>
                    </a:lnTo>
                    <a:lnTo>
                      <a:pt x="1" y="127"/>
                    </a:lnTo>
                    <a:lnTo>
                      <a:pt x="0" y="101"/>
                    </a:lnTo>
                    <a:lnTo>
                      <a:pt x="0" y="101"/>
                    </a:lnTo>
                    <a:lnTo>
                      <a:pt x="0" y="88"/>
                    </a:lnTo>
                    <a:lnTo>
                      <a:pt x="1" y="74"/>
                    </a:lnTo>
                    <a:lnTo>
                      <a:pt x="3" y="63"/>
                    </a:lnTo>
                    <a:lnTo>
                      <a:pt x="5" y="52"/>
                    </a:lnTo>
                    <a:lnTo>
                      <a:pt x="8" y="43"/>
                    </a:lnTo>
                    <a:lnTo>
                      <a:pt x="11" y="34"/>
                    </a:lnTo>
                    <a:lnTo>
                      <a:pt x="15" y="27"/>
                    </a:lnTo>
                    <a:lnTo>
                      <a:pt x="19" y="20"/>
                    </a:lnTo>
                    <a:lnTo>
                      <a:pt x="19" y="20"/>
                    </a:lnTo>
                    <a:lnTo>
                      <a:pt x="24" y="15"/>
                    </a:lnTo>
                    <a:lnTo>
                      <a:pt x="28" y="11"/>
                    </a:lnTo>
                    <a:lnTo>
                      <a:pt x="33" y="8"/>
                    </a:lnTo>
                    <a:lnTo>
                      <a:pt x="39" y="5"/>
                    </a:lnTo>
                    <a:lnTo>
                      <a:pt x="44" y="3"/>
                    </a:lnTo>
                    <a:lnTo>
                      <a:pt x="51" y="1"/>
                    </a:lnTo>
                    <a:lnTo>
                      <a:pt x="57" y="0"/>
                    </a:lnTo>
                    <a:lnTo>
                      <a:pt x="64" y="0"/>
                    </a:lnTo>
                    <a:lnTo>
                      <a:pt x="64" y="0"/>
                    </a:lnTo>
                    <a:close/>
                    <a:moveTo>
                      <a:pt x="64" y="31"/>
                    </a:moveTo>
                    <a:lnTo>
                      <a:pt x="64" y="31"/>
                    </a:lnTo>
                    <a:lnTo>
                      <a:pt x="58" y="32"/>
                    </a:lnTo>
                    <a:lnTo>
                      <a:pt x="52" y="35"/>
                    </a:lnTo>
                    <a:lnTo>
                      <a:pt x="52" y="35"/>
                    </a:lnTo>
                    <a:lnTo>
                      <a:pt x="49" y="38"/>
                    </a:lnTo>
                    <a:lnTo>
                      <a:pt x="47" y="42"/>
                    </a:lnTo>
                    <a:lnTo>
                      <a:pt x="44" y="51"/>
                    </a:lnTo>
                    <a:lnTo>
                      <a:pt x="44" y="51"/>
                    </a:lnTo>
                    <a:lnTo>
                      <a:pt x="42" y="60"/>
                    </a:lnTo>
                    <a:lnTo>
                      <a:pt x="41" y="71"/>
                    </a:lnTo>
                    <a:lnTo>
                      <a:pt x="40" y="101"/>
                    </a:lnTo>
                    <a:lnTo>
                      <a:pt x="40" y="101"/>
                    </a:lnTo>
                    <a:lnTo>
                      <a:pt x="40" y="131"/>
                    </a:lnTo>
                    <a:lnTo>
                      <a:pt x="42" y="141"/>
                    </a:lnTo>
                    <a:lnTo>
                      <a:pt x="43" y="149"/>
                    </a:lnTo>
                    <a:lnTo>
                      <a:pt x="43" y="149"/>
                    </a:lnTo>
                    <a:lnTo>
                      <a:pt x="47" y="160"/>
                    </a:lnTo>
                    <a:lnTo>
                      <a:pt x="49" y="164"/>
                    </a:lnTo>
                    <a:lnTo>
                      <a:pt x="52" y="166"/>
                    </a:lnTo>
                    <a:lnTo>
                      <a:pt x="52" y="166"/>
                    </a:lnTo>
                    <a:lnTo>
                      <a:pt x="58" y="170"/>
                    </a:lnTo>
                    <a:lnTo>
                      <a:pt x="64" y="171"/>
                    </a:lnTo>
                    <a:lnTo>
                      <a:pt x="64" y="171"/>
                    </a:lnTo>
                    <a:lnTo>
                      <a:pt x="72" y="170"/>
                    </a:lnTo>
                    <a:lnTo>
                      <a:pt x="77" y="166"/>
                    </a:lnTo>
                    <a:lnTo>
                      <a:pt x="77" y="166"/>
                    </a:lnTo>
                    <a:lnTo>
                      <a:pt x="80" y="164"/>
                    </a:lnTo>
                    <a:lnTo>
                      <a:pt x="82" y="160"/>
                    </a:lnTo>
                    <a:lnTo>
                      <a:pt x="86" y="151"/>
                    </a:lnTo>
                    <a:lnTo>
                      <a:pt x="86" y="151"/>
                    </a:lnTo>
                    <a:lnTo>
                      <a:pt x="87" y="142"/>
                    </a:lnTo>
                    <a:lnTo>
                      <a:pt x="89" y="131"/>
                    </a:lnTo>
                    <a:lnTo>
                      <a:pt x="90" y="101"/>
                    </a:lnTo>
                    <a:lnTo>
                      <a:pt x="90" y="101"/>
                    </a:lnTo>
                    <a:lnTo>
                      <a:pt x="89" y="71"/>
                    </a:lnTo>
                    <a:lnTo>
                      <a:pt x="88" y="61"/>
                    </a:lnTo>
                    <a:lnTo>
                      <a:pt x="86" y="53"/>
                    </a:lnTo>
                    <a:lnTo>
                      <a:pt x="86" y="53"/>
                    </a:lnTo>
                    <a:lnTo>
                      <a:pt x="82" y="42"/>
                    </a:lnTo>
                    <a:lnTo>
                      <a:pt x="80" y="38"/>
                    </a:lnTo>
                    <a:lnTo>
                      <a:pt x="77" y="35"/>
                    </a:lnTo>
                    <a:lnTo>
                      <a:pt x="77" y="35"/>
                    </a:lnTo>
                    <a:lnTo>
                      <a:pt x="72" y="32"/>
                    </a:lnTo>
                    <a:lnTo>
                      <a:pt x="64" y="31"/>
                    </a:lnTo>
                    <a:lnTo>
                      <a:pt x="64" y="31"/>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85" name="Freeform 610">
                <a:extLst>
                  <a:ext uri="{C183D7F6-B498-43B3-948B-1728B52AA6E4}">
                    <adec:decorative xmlns:adec="http://schemas.microsoft.com/office/drawing/2017/decorative" val="1"/>
                  </a:ext>
                </a:extLst>
              </p:cNvPr>
              <p:cNvSpPr>
                <a:spLocks noEditPoints="1"/>
              </p:cNvSpPr>
              <p:nvPr/>
            </p:nvSpPr>
            <p:spPr bwMode="auto">
              <a:xfrm>
                <a:off x="2590800" y="4706938"/>
                <a:ext cx="468313" cy="355600"/>
              </a:xfrm>
              <a:custGeom>
                <a:avLst/>
                <a:gdLst/>
                <a:ahLst/>
                <a:cxnLst>
                  <a:cxn ang="0">
                    <a:pos x="112" y="66"/>
                  </a:cxn>
                  <a:cxn ang="0">
                    <a:pos x="112" y="0"/>
                  </a:cxn>
                  <a:cxn ang="0">
                    <a:pos x="0" y="0"/>
                  </a:cxn>
                  <a:cxn ang="0">
                    <a:pos x="0" y="117"/>
                  </a:cxn>
                  <a:cxn ang="0">
                    <a:pos x="0" y="331"/>
                  </a:cxn>
                  <a:cxn ang="0">
                    <a:pos x="0" y="447"/>
                  </a:cxn>
                  <a:cxn ang="0">
                    <a:pos x="116" y="447"/>
                  </a:cxn>
                  <a:cxn ang="0">
                    <a:pos x="474" y="447"/>
                  </a:cxn>
                  <a:cxn ang="0">
                    <a:pos x="589" y="447"/>
                  </a:cxn>
                  <a:cxn ang="0">
                    <a:pos x="589" y="331"/>
                  </a:cxn>
                  <a:cxn ang="0">
                    <a:pos x="589" y="117"/>
                  </a:cxn>
                  <a:cxn ang="0">
                    <a:pos x="589" y="0"/>
                  </a:cxn>
                  <a:cxn ang="0">
                    <a:pos x="477" y="0"/>
                  </a:cxn>
                  <a:cxn ang="0">
                    <a:pos x="477" y="66"/>
                  </a:cxn>
                  <a:cxn ang="0">
                    <a:pos x="382" y="66"/>
                  </a:cxn>
                  <a:cxn ang="0">
                    <a:pos x="382" y="0"/>
                  </a:cxn>
                  <a:cxn ang="0">
                    <a:pos x="208" y="0"/>
                  </a:cxn>
                  <a:cxn ang="0">
                    <a:pos x="208" y="66"/>
                  </a:cxn>
                  <a:cxn ang="0">
                    <a:pos x="112" y="66"/>
                  </a:cxn>
                  <a:cxn ang="0">
                    <a:pos x="555" y="306"/>
                  </a:cxn>
                  <a:cxn ang="0">
                    <a:pos x="555" y="409"/>
                  </a:cxn>
                  <a:cxn ang="0">
                    <a:pos x="452" y="409"/>
                  </a:cxn>
                  <a:cxn ang="0">
                    <a:pos x="137" y="409"/>
                  </a:cxn>
                  <a:cxn ang="0">
                    <a:pos x="34" y="409"/>
                  </a:cxn>
                  <a:cxn ang="0">
                    <a:pos x="34" y="306"/>
                  </a:cxn>
                  <a:cxn ang="0">
                    <a:pos x="34" y="166"/>
                  </a:cxn>
                  <a:cxn ang="0">
                    <a:pos x="555" y="166"/>
                  </a:cxn>
                  <a:cxn ang="0">
                    <a:pos x="555" y="306"/>
                  </a:cxn>
                </a:cxnLst>
                <a:rect l="0" t="0" r="r" b="b"/>
                <a:pathLst>
                  <a:path w="589" h="447">
                    <a:moveTo>
                      <a:pt x="112" y="66"/>
                    </a:moveTo>
                    <a:lnTo>
                      <a:pt x="112" y="0"/>
                    </a:lnTo>
                    <a:lnTo>
                      <a:pt x="0" y="0"/>
                    </a:lnTo>
                    <a:lnTo>
                      <a:pt x="0" y="117"/>
                    </a:lnTo>
                    <a:lnTo>
                      <a:pt x="0" y="331"/>
                    </a:lnTo>
                    <a:lnTo>
                      <a:pt x="0" y="447"/>
                    </a:lnTo>
                    <a:lnTo>
                      <a:pt x="116" y="447"/>
                    </a:lnTo>
                    <a:lnTo>
                      <a:pt x="474" y="447"/>
                    </a:lnTo>
                    <a:lnTo>
                      <a:pt x="589" y="447"/>
                    </a:lnTo>
                    <a:lnTo>
                      <a:pt x="589" y="331"/>
                    </a:lnTo>
                    <a:lnTo>
                      <a:pt x="589" y="117"/>
                    </a:lnTo>
                    <a:lnTo>
                      <a:pt x="589" y="0"/>
                    </a:lnTo>
                    <a:lnTo>
                      <a:pt x="477" y="0"/>
                    </a:lnTo>
                    <a:lnTo>
                      <a:pt x="477" y="66"/>
                    </a:lnTo>
                    <a:lnTo>
                      <a:pt x="382" y="66"/>
                    </a:lnTo>
                    <a:lnTo>
                      <a:pt x="382" y="0"/>
                    </a:lnTo>
                    <a:lnTo>
                      <a:pt x="208" y="0"/>
                    </a:lnTo>
                    <a:lnTo>
                      <a:pt x="208" y="66"/>
                    </a:lnTo>
                    <a:lnTo>
                      <a:pt x="112" y="66"/>
                    </a:lnTo>
                    <a:close/>
                    <a:moveTo>
                      <a:pt x="555" y="306"/>
                    </a:moveTo>
                    <a:lnTo>
                      <a:pt x="555" y="409"/>
                    </a:lnTo>
                    <a:lnTo>
                      <a:pt x="452" y="409"/>
                    </a:lnTo>
                    <a:lnTo>
                      <a:pt x="137" y="409"/>
                    </a:lnTo>
                    <a:lnTo>
                      <a:pt x="34" y="409"/>
                    </a:lnTo>
                    <a:lnTo>
                      <a:pt x="34" y="306"/>
                    </a:lnTo>
                    <a:lnTo>
                      <a:pt x="34" y="166"/>
                    </a:lnTo>
                    <a:lnTo>
                      <a:pt x="555" y="166"/>
                    </a:lnTo>
                    <a:lnTo>
                      <a:pt x="555" y="306"/>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186" name="Freeform 611">
                <a:extLst>
                  <a:ext uri="{C183D7F6-B498-43B3-948B-1728B52AA6E4}">
                    <adec:decorative xmlns:adec="http://schemas.microsoft.com/office/drawing/2017/decorative" val="1"/>
                  </a:ext>
                </a:extLst>
              </p:cNvPr>
              <p:cNvSpPr>
                <a:spLocks noEditPoints="1"/>
              </p:cNvSpPr>
              <p:nvPr/>
            </p:nvSpPr>
            <p:spPr bwMode="auto">
              <a:xfrm>
                <a:off x="2690813" y="4660900"/>
                <a:ext cx="268288" cy="90488"/>
              </a:xfrm>
              <a:custGeom>
                <a:avLst/>
                <a:gdLst/>
                <a:ahLst/>
                <a:cxnLst>
                  <a:cxn ang="0">
                    <a:pos x="338" y="114"/>
                  </a:cxn>
                  <a:cxn ang="0">
                    <a:pos x="338" y="0"/>
                  </a:cxn>
                  <a:cxn ang="0">
                    <a:pos x="303" y="0"/>
                  </a:cxn>
                  <a:cxn ang="0">
                    <a:pos x="269" y="0"/>
                  </a:cxn>
                  <a:cxn ang="0">
                    <a:pos x="269" y="114"/>
                  </a:cxn>
                  <a:cxn ang="0">
                    <a:pos x="338" y="114"/>
                  </a:cxn>
                  <a:cxn ang="0">
                    <a:pos x="0" y="0"/>
                  </a:cxn>
                  <a:cxn ang="0">
                    <a:pos x="0" y="114"/>
                  </a:cxn>
                  <a:cxn ang="0">
                    <a:pos x="69" y="114"/>
                  </a:cxn>
                  <a:cxn ang="0">
                    <a:pos x="69" y="0"/>
                  </a:cxn>
                  <a:cxn ang="0">
                    <a:pos x="0" y="0"/>
                  </a:cxn>
                </a:cxnLst>
                <a:rect l="0" t="0" r="r" b="b"/>
                <a:pathLst>
                  <a:path w="338" h="114">
                    <a:moveTo>
                      <a:pt x="338" y="114"/>
                    </a:moveTo>
                    <a:lnTo>
                      <a:pt x="338" y="0"/>
                    </a:lnTo>
                    <a:lnTo>
                      <a:pt x="303" y="0"/>
                    </a:lnTo>
                    <a:lnTo>
                      <a:pt x="269" y="0"/>
                    </a:lnTo>
                    <a:lnTo>
                      <a:pt x="269" y="114"/>
                    </a:lnTo>
                    <a:lnTo>
                      <a:pt x="338" y="114"/>
                    </a:lnTo>
                    <a:close/>
                    <a:moveTo>
                      <a:pt x="0" y="0"/>
                    </a:moveTo>
                    <a:lnTo>
                      <a:pt x="0" y="114"/>
                    </a:lnTo>
                    <a:lnTo>
                      <a:pt x="69" y="114"/>
                    </a:lnTo>
                    <a:lnTo>
                      <a:pt x="69" y="0"/>
                    </a:lnTo>
                    <a:lnTo>
                      <a:pt x="0" y="0"/>
                    </a:lnTo>
                    <a:close/>
                  </a:path>
                </a:pathLst>
              </a:custGeom>
              <a:grpFill/>
              <a:ln w="9525">
                <a:noFill/>
                <a:round/>
                <a:headEnd/>
                <a:tailEnd/>
              </a:ln>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grpSp>
      </p:grpSp>
      <p:grpSp>
        <p:nvGrpSpPr>
          <p:cNvPr id="3" name="Group 2" descr="Gears icon."/>
          <p:cNvGrpSpPr/>
          <p:nvPr/>
        </p:nvGrpSpPr>
        <p:grpSpPr>
          <a:xfrm>
            <a:off x="4193957" y="6203861"/>
            <a:ext cx="601702" cy="1644534"/>
            <a:chOff x="5571205" y="3604200"/>
            <a:chExt cx="802897" cy="2194427"/>
          </a:xfrm>
        </p:grpSpPr>
        <p:sp>
          <p:nvSpPr>
            <p:cNvPr id="199" name="Freeform 198">
              <a:extLst>
                <a:ext uri="{C183D7F6-B498-43B3-948B-1728B52AA6E4}">
                  <adec:decorative xmlns:adec="http://schemas.microsoft.com/office/drawing/2017/decorative" val="1"/>
                </a:ext>
              </a:extLst>
            </p:cNvPr>
            <p:cNvSpPr>
              <a:spLocks/>
            </p:cNvSpPr>
            <p:nvPr/>
          </p:nvSpPr>
          <p:spPr bwMode="auto">
            <a:xfrm rot="10231410" flipH="1">
              <a:off x="5571205" y="3661095"/>
              <a:ext cx="455371" cy="2137532"/>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1C8B98"/>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sp>
          <p:nvSpPr>
            <p:cNvPr id="200" name="Freeform 199">
              <a:extLst>
                <a:ext uri="{C183D7F6-B498-43B3-948B-1728B52AA6E4}">
                  <adec:decorative xmlns:adec="http://schemas.microsoft.com/office/drawing/2017/decorative" val="1"/>
                </a:ext>
              </a:extLst>
            </p:cNvPr>
            <p:cNvSpPr>
              <a:spLocks/>
            </p:cNvSpPr>
            <p:nvPr/>
          </p:nvSpPr>
          <p:spPr bwMode="auto">
            <a:xfrm rot="10231410" flipH="1">
              <a:off x="5918731" y="3604200"/>
              <a:ext cx="455371" cy="2152487"/>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187682"/>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sp>
          <p:nvSpPr>
            <p:cNvPr id="187" name="Freeform 71">
              <a:extLst>
                <a:ext uri="{C183D7F6-B498-43B3-948B-1728B52AA6E4}">
                  <adec:decorative xmlns:adec="http://schemas.microsoft.com/office/drawing/2017/decorative" val="1"/>
                </a:ext>
              </a:extLst>
            </p:cNvPr>
            <p:cNvSpPr>
              <a:spLocks noEditPoints="1"/>
            </p:cNvSpPr>
            <p:nvPr/>
          </p:nvSpPr>
          <p:spPr bwMode="auto">
            <a:xfrm>
              <a:off x="5688012" y="4322667"/>
              <a:ext cx="587722" cy="577038"/>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rgbClr val="FFFFFF"/>
            </a:solid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grpSp>
      <p:grpSp>
        <p:nvGrpSpPr>
          <p:cNvPr id="14" name="Group 13" descr="Clock icon."/>
          <p:cNvGrpSpPr/>
          <p:nvPr/>
        </p:nvGrpSpPr>
        <p:grpSpPr>
          <a:xfrm>
            <a:off x="4664933" y="5403396"/>
            <a:ext cx="1661494" cy="598720"/>
            <a:chOff x="6224775" y="2513279"/>
            <a:chExt cx="2217058" cy="798918"/>
          </a:xfrm>
        </p:grpSpPr>
        <p:sp>
          <p:nvSpPr>
            <p:cNvPr id="175" name="Freeform 174">
              <a:extLst>
                <a:ext uri="{C183D7F6-B498-43B3-948B-1728B52AA6E4}">
                  <adec:decorative xmlns:adec="http://schemas.microsoft.com/office/drawing/2017/decorative" val="1"/>
                </a:ext>
              </a:extLst>
            </p:cNvPr>
            <p:cNvSpPr>
              <a:spLocks/>
            </p:cNvSpPr>
            <p:nvPr/>
          </p:nvSpPr>
          <p:spPr bwMode="auto">
            <a:xfrm rot="4772340">
              <a:off x="7065855" y="1672199"/>
              <a:ext cx="455371" cy="2137531"/>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B7AB0A"/>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sp>
          <p:nvSpPr>
            <p:cNvPr id="180" name="Freeform 179">
              <a:extLst>
                <a:ext uri="{C183D7F6-B498-43B3-948B-1728B52AA6E4}">
                  <adec:decorative xmlns:adec="http://schemas.microsoft.com/office/drawing/2017/decorative" val="1"/>
                </a:ext>
              </a:extLst>
            </p:cNvPr>
            <p:cNvSpPr>
              <a:spLocks/>
            </p:cNvSpPr>
            <p:nvPr/>
          </p:nvSpPr>
          <p:spPr bwMode="auto">
            <a:xfrm rot="4772340">
              <a:off x="7137904" y="2008269"/>
              <a:ext cx="455371" cy="2152486"/>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C7BA0B"/>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68526" tIns="34263" rIns="68526" bIns="34263" numCol="1" anchor="t" anchorCtr="0" compatLnSpc="1">
              <a:prstTxWarp prst="textNoShape">
                <a:avLst/>
              </a:prstTxWarp>
            </a:bodyPr>
            <a:lstStyle/>
            <a:p>
              <a:endParaRPr lang="en-US" sz="1349" dirty="0"/>
            </a:p>
          </p:txBody>
        </p:sp>
        <p:grpSp>
          <p:nvGrpSpPr>
            <p:cNvPr id="237" name="Group 482"/>
            <p:cNvGrpSpPr/>
            <p:nvPr/>
          </p:nvGrpSpPr>
          <p:grpSpPr>
            <a:xfrm>
              <a:off x="7005244" y="2576242"/>
              <a:ext cx="524267" cy="624948"/>
              <a:chOff x="2043113" y="4500563"/>
              <a:chExt cx="239713" cy="285750"/>
            </a:xfrm>
            <a:solidFill>
              <a:srgbClr val="FFFFFF"/>
            </a:solidFill>
            <a:effectLst/>
          </p:grpSpPr>
          <p:sp>
            <p:nvSpPr>
              <p:cNvPr id="238" name="Freeform 364">
                <a:extLst>
                  <a:ext uri="{C183D7F6-B498-43B3-948B-1728B52AA6E4}">
                    <adec:decorative xmlns:adec="http://schemas.microsoft.com/office/drawing/2017/decorative" val="1"/>
                  </a:ext>
                </a:extLst>
              </p:cNvPr>
              <p:cNvSpPr>
                <a:spLocks noEditPoints="1"/>
              </p:cNvSpPr>
              <p:nvPr/>
            </p:nvSpPr>
            <p:spPr bwMode="auto">
              <a:xfrm>
                <a:off x="2049463" y="4545013"/>
                <a:ext cx="228600" cy="228600"/>
              </a:xfrm>
              <a:custGeom>
                <a:avLst/>
                <a:gdLst/>
                <a:ahLst/>
                <a:cxnLst>
                  <a:cxn ang="0">
                    <a:pos x="1" y="194"/>
                  </a:cxn>
                  <a:cxn ang="0">
                    <a:pos x="17" y="132"/>
                  </a:cxn>
                  <a:cxn ang="0">
                    <a:pos x="50" y="78"/>
                  </a:cxn>
                  <a:cxn ang="0">
                    <a:pos x="96" y="36"/>
                  </a:cxn>
                  <a:cxn ang="0">
                    <a:pos x="152" y="9"/>
                  </a:cxn>
                  <a:cxn ang="0">
                    <a:pos x="217" y="0"/>
                  </a:cxn>
                  <a:cxn ang="0">
                    <a:pos x="238" y="1"/>
                  </a:cxn>
                  <a:cxn ang="0">
                    <a:pos x="301" y="17"/>
                  </a:cxn>
                  <a:cxn ang="0">
                    <a:pos x="354" y="49"/>
                  </a:cxn>
                  <a:cxn ang="0">
                    <a:pos x="396" y="96"/>
                  </a:cxn>
                  <a:cxn ang="0">
                    <a:pos x="422" y="152"/>
                  </a:cxn>
                  <a:cxn ang="0">
                    <a:pos x="432" y="216"/>
                  </a:cxn>
                  <a:cxn ang="0">
                    <a:pos x="431" y="238"/>
                  </a:cxn>
                  <a:cxn ang="0">
                    <a:pos x="415" y="300"/>
                  </a:cxn>
                  <a:cxn ang="0">
                    <a:pos x="383" y="353"/>
                  </a:cxn>
                  <a:cxn ang="0">
                    <a:pos x="337" y="395"/>
                  </a:cxn>
                  <a:cxn ang="0">
                    <a:pos x="280" y="422"/>
                  </a:cxn>
                  <a:cxn ang="0">
                    <a:pos x="217" y="432"/>
                  </a:cxn>
                  <a:cxn ang="0">
                    <a:pos x="194" y="431"/>
                  </a:cxn>
                  <a:cxn ang="0">
                    <a:pos x="133" y="415"/>
                  </a:cxn>
                  <a:cxn ang="0">
                    <a:pos x="79" y="382"/>
                  </a:cxn>
                  <a:cxn ang="0">
                    <a:pos x="37" y="337"/>
                  </a:cxn>
                  <a:cxn ang="0">
                    <a:pos x="10" y="280"/>
                  </a:cxn>
                  <a:cxn ang="0">
                    <a:pos x="0" y="216"/>
                  </a:cxn>
                  <a:cxn ang="0">
                    <a:pos x="49" y="216"/>
                  </a:cxn>
                  <a:cxn ang="0">
                    <a:pos x="56" y="266"/>
                  </a:cxn>
                  <a:cxn ang="0">
                    <a:pos x="77" y="310"/>
                  </a:cxn>
                  <a:cxn ang="0">
                    <a:pos x="110" y="346"/>
                  </a:cxn>
                  <a:cxn ang="0">
                    <a:pos x="151" y="370"/>
                  </a:cxn>
                  <a:cxn ang="0">
                    <a:pos x="199" y="383"/>
                  </a:cxn>
                  <a:cxn ang="0">
                    <a:pos x="217" y="383"/>
                  </a:cxn>
                  <a:cxn ang="0">
                    <a:pos x="266" y="376"/>
                  </a:cxn>
                  <a:cxn ang="0">
                    <a:pos x="310" y="355"/>
                  </a:cxn>
                  <a:cxn ang="0">
                    <a:pos x="346" y="323"/>
                  </a:cxn>
                  <a:cxn ang="0">
                    <a:pos x="371" y="281"/>
                  </a:cxn>
                  <a:cxn ang="0">
                    <a:pos x="384" y="233"/>
                  </a:cxn>
                  <a:cxn ang="0">
                    <a:pos x="384" y="216"/>
                  </a:cxn>
                  <a:cxn ang="0">
                    <a:pos x="376" y="166"/>
                  </a:cxn>
                  <a:cxn ang="0">
                    <a:pos x="356" y="122"/>
                  </a:cxn>
                  <a:cxn ang="0">
                    <a:pos x="323" y="86"/>
                  </a:cxn>
                  <a:cxn ang="0">
                    <a:pos x="281" y="61"/>
                  </a:cxn>
                  <a:cxn ang="0">
                    <a:pos x="234" y="49"/>
                  </a:cxn>
                  <a:cxn ang="0">
                    <a:pos x="217" y="48"/>
                  </a:cxn>
                  <a:cxn ang="0">
                    <a:pos x="166" y="56"/>
                  </a:cxn>
                  <a:cxn ang="0">
                    <a:pos x="123" y="76"/>
                  </a:cxn>
                  <a:cxn ang="0">
                    <a:pos x="86" y="110"/>
                  </a:cxn>
                  <a:cxn ang="0">
                    <a:pos x="62" y="151"/>
                  </a:cxn>
                  <a:cxn ang="0">
                    <a:pos x="50" y="199"/>
                  </a:cxn>
                </a:cxnLst>
                <a:rect l="0" t="0" r="r" b="b"/>
                <a:pathLst>
                  <a:path w="432" h="432">
                    <a:moveTo>
                      <a:pt x="0" y="216"/>
                    </a:moveTo>
                    <a:lnTo>
                      <a:pt x="0" y="216"/>
                    </a:lnTo>
                    <a:lnTo>
                      <a:pt x="1" y="194"/>
                    </a:lnTo>
                    <a:lnTo>
                      <a:pt x="4" y="172"/>
                    </a:lnTo>
                    <a:lnTo>
                      <a:pt x="10" y="152"/>
                    </a:lnTo>
                    <a:lnTo>
                      <a:pt x="17" y="132"/>
                    </a:lnTo>
                    <a:lnTo>
                      <a:pt x="26" y="113"/>
                    </a:lnTo>
                    <a:lnTo>
                      <a:pt x="37" y="96"/>
                    </a:lnTo>
                    <a:lnTo>
                      <a:pt x="50" y="78"/>
                    </a:lnTo>
                    <a:lnTo>
                      <a:pt x="64" y="63"/>
                    </a:lnTo>
                    <a:lnTo>
                      <a:pt x="79" y="49"/>
                    </a:lnTo>
                    <a:lnTo>
                      <a:pt x="96" y="36"/>
                    </a:lnTo>
                    <a:lnTo>
                      <a:pt x="113" y="26"/>
                    </a:lnTo>
                    <a:lnTo>
                      <a:pt x="133" y="17"/>
                    </a:lnTo>
                    <a:lnTo>
                      <a:pt x="152" y="9"/>
                    </a:lnTo>
                    <a:lnTo>
                      <a:pt x="173" y="4"/>
                    </a:lnTo>
                    <a:lnTo>
                      <a:pt x="194" y="1"/>
                    </a:lnTo>
                    <a:lnTo>
                      <a:pt x="217" y="0"/>
                    </a:lnTo>
                    <a:lnTo>
                      <a:pt x="217" y="0"/>
                    </a:lnTo>
                    <a:lnTo>
                      <a:pt x="217" y="0"/>
                    </a:lnTo>
                    <a:lnTo>
                      <a:pt x="238" y="1"/>
                    </a:lnTo>
                    <a:lnTo>
                      <a:pt x="260" y="4"/>
                    </a:lnTo>
                    <a:lnTo>
                      <a:pt x="280" y="9"/>
                    </a:lnTo>
                    <a:lnTo>
                      <a:pt x="301" y="17"/>
                    </a:lnTo>
                    <a:lnTo>
                      <a:pt x="319" y="26"/>
                    </a:lnTo>
                    <a:lnTo>
                      <a:pt x="337" y="36"/>
                    </a:lnTo>
                    <a:lnTo>
                      <a:pt x="354" y="49"/>
                    </a:lnTo>
                    <a:lnTo>
                      <a:pt x="369" y="63"/>
                    </a:lnTo>
                    <a:lnTo>
                      <a:pt x="383" y="78"/>
                    </a:lnTo>
                    <a:lnTo>
                      <a:pt x="396" y="96"/>
                    </a:lnTo>
                    <a:lnTo>
                      <a:pt x="406" y="113"/>
                    </a:lnTo>
                    <a:lnTo>
                      <a:pt x="415" y="132"/>
                    </a:lnTo>
                    <a:lnTo>
                      <a:pt x="422" y="152"/>
                    </a:lnTo>
                    <a:lnTo>
                      <a:pt x="428" y="172"/>
                    </a:lnTo>
                    <a:lnTo>
                      <a:pt x="431" y="194"/>
                    </a:lnTo>
                    <a:lnTo>
                      <a:pt x="432" y="216"/>
                    </a:lnTo>
                    <a:lnTo>
                      <a:pt x="432" y="216"/>
                    </a:lnTo>
                    <a:lnTo>
                      <a:pt x="432" y="216"/>
                    </a:lnTo>
                    <a:lnTo>
                      <a:pt x="431" y="238"/>
                    </a:lnTo>
                    <a:lnTo>
                      <a:pt x="428" y="259"/>
                    </a:lnTo>
                    <a:lnTo>
                      <a:pt x="422" y="280"/>
                    </a:lnTo>
                    <a:lnTo>
                      <a:pt x="415" y="300"/>
                    </a:lnTo>
                    <a:lnTo>
                      <a:pt x="406" y="319"/>
                    </a:lnTo>
                    <a:lnTo>
                      <a:pt x="396" y="337"/>
                    </a:lnTo>
                    <a:lnTo>
                      <a:pt x="383" y="353"/>
                    </a:lnTo>
                    <a:lnTo>
                      <a:pt x="369" y="368"/>
                    </a:lnTo>
                    <a:lnTo>
                      <a:pt x="354" y="382"/>
                    </a:lnTo>
                    <a:lnTo>
                      <a:pt x="337" y="395"/>
                    </a:lnTo>
                    <a:lnTo>
                      <a:pt x="319" y="406"/>
                    </a:lnTo>
                    <a:lnTo>
                      <a:pt x="301" y="415"/>
                    </a:lnTo>
                    <a:lnTo>
                      <a:pt x="280" y="422"/>
                    </a:lnTo>
                    <a:lnTo>
                      <a:pt x="260" y="427"/>
                    </a:lnTo>
                    <a:lnTo>
                      <a:pt x="238" y="431"/>
                    </a:lnTo>
                    <a:lnTo>
                      <a:pt x="217" y="432"/>
                    </a:lnTo>
                    <a:lnTo>
                      <a:pt x="217" y="432"/>
                    </a:lnTo>
                    <a:lnTo>
                      <a:pt x="217" y="432"/>
                    </a:lnTo>
                    <a:lnTo>
                      <a:pt x="194" y="431"/>
                    </a:lnTo>
                    <a:lnTo>
                      <a:pt x="173" y="427"/>
                    </a:lnTo>
                    <a:lnTo>
                      <a:pt x="152" y="422"/>
                    </a:lnTo>
                    <a:lnTo>
                      <a:pt x="133" y="415"/>
                    </a:lnTo>
                    <a:lnTo>
                      <a:pt x="113" y="406"/>
                    </a:lnTo>
                    <a:lnTo>
                      <a:pt x="96" y="395"/>
                    </a:lnTo>
                    <a:lnTo>
                      <a:pt x="79" y="382"/>
                    </a:lnTo>
                    <a:lnTo>
                      <a:pt x="64" y="368"/>
                    </a:lnTo>
                    <a:lnTo>
                      <a:pt x="50" y="353"/>
                    </a:lnTo>
                    <a:lnTo>
                      <a:pt x="37" y="337"/>
                    </a:lnTo>
                    <a:lnTo>
                      <a:pt x="26" y="319"/>
                    </a:lnTo>
                    <a:lnTo>
                      <a:pt x="17" y="300"/>
                    </a:lnTo>
                    <a:lnTo>
                      <a:pt x="10" y="280"/>
                    </a:lnTo>
                    <a:lnTo>
                      <a:pt x="4" y="259"/>
                    </a:lnTo>
                    <a:lnTo>
                      <a:pt x="1" y="238"/>
                    </a:lnTo>
                    <a:lnTo>
                      <a:pt x="0" y="216"/>
                    </a:lnTo>
                    <a:lnTo>
                      <a:pt x="0" y="216"/>
                    </a:lnTo>
                    <a:close/>
                    <a:moveTo>
                      <a:pt x="49" y="216"/>
                    </a:moveTo>
                    <a:lnTo>
                      <a:pt x="49" y="216"/>
                    </a:lnTo>
                    <a:lnTo>
                      <a:pt x="50" y="233"/>
                    </a:lnTo>
                    <a:lnTo>
                      <a:pt x="52" y="250"/>
                    </a:lnTo>
                    <a:lnTo>
                      <a:pt x="56" y="266"/>
                    </a:lnTo>
                    <a:lnTo>
                      <a:pt x="62" y="281"/>
                    </a:lnTo>
                    <a:lnTo>
                      <a:pt x="69" y="296"/>
                    </a:lnTo>
                    <a:lnTo>
                      <a:pt x="77" y="310"/>
                    </a:lnTo>
                    <a:lnTo>
                      <a:pt x="86" y="323"/>
                    </a:lnTo>
                    <a:lnTo>
                      <a:pt x="97" y="335"/>
                    </a:lnTo>
                    <a:lnTo>
                      <a:pt x="110" y="346"/>
                    </a:lnTo>
                    <a:lnTo>
                      <a:pt x="123" y="355"/>
                    </a:lnTo>
                    <a:lnTo>
                      <a:pt x="136" y="364"/>
                    </a:lnTo>
                    <a:lnTo>
                      <a:pt x="151" y="370"/>
                    </a:lnTo>
                    <a:lnTo>
                      <a:pt x="166" y="376"/>
                    </a:lnTo>
                    <a:lnTo>
                      <a:pt x="182" y="380"/>
                    </a:lnTo>
                    <a:lnTo>
                      <a:pt x="199" y="383"/>
                    </a:lnTo>
                    <a:lnTo>
                      <a:pt x="217" y="383"/>
                    </a:lnTo>
                    <a:lnTo>
                      <a:pt x="217" y="383"/>
                    </a:lnTo>
                    <a:lnTo>
                      <a:pt x="217" y="383"/>
                    </a:lnTo>
                    <a:lnTo>
                      <a:pt x="234" y="383"/>
                    </a:lnTo>
                    <a:lnTo>
                      <a:pt x="250" y="380"/>
                    </a:lnTo>
                    <a:lnTo>
                      <a:pt x="266" y="376"/>
                    </a:lnTo>
                    <a:lnTo>
                      <a:pt x="281" y="370"/>
                    </a:lnTo>
                    <a:lnTo>
                      <a:pt x="296" y="364"/>
                    </a:lnTo>
                    <a:lnTo>
                      <a:pt x="310" y="355"/>
                    </a:lnTo>
                    <a:lnTo>
                      <a:pt x="323" y="346"/>
                    </a:lnTo>
                    <a:lnTo>
                      <a:pt x="335" y="335"/>
                    </a:lnTo>
                    <a:lnTo>
                      <a:pt x="346" y="323"/>
                    </a:lnTo>
                    <a:lnTo>
                      <a:pt x="356" y="310"/>
                    </a:lnTo>
                    <a:lnTo>
                      <a:pt x="364" y="296"/>
                    </a:lnTo>
                    <a:lnTo>
                      <a:pt x="371" y="281"/>
                    </a:lnTo>
                    <a:lnTo>
                      <a:pt x="376" y="266"/>
                    </a:lnTo>
                    <a:lnTo>
                      <a:pt x="380" y="250"/>
                    </a:lnTo>
                    <a:lnTo>
                      <a:pt x="384" y="233"/>
                    </a:lnTo>
                    <a:lnTo>
                      <a:pt x="384" y="216"/>
                    </a:lnTo>
                    <a:lnTo>
                      <a:pt x="384" y="216"/>
                    </a:lnTo>
                    <a:lnTo>
                      <a:pt x="384" y="216"/>
                    </a:lnTo>
                    <a:lnTo>
                      <a:pt x="384" y="199"/>
                    </a:lnTo>
                    <a:lnTo>
                      <a:pt x="380" y="182"/>
                    </a:lnTo>
                    <a:lnTo>
                      <a:pt x="376" y="166"/>
                    </a:lnTo>
                    <a:lnTo>
                      <a:pt x="371" y="151"/>
                    </a:lnTo>
                    <a:lnTo>
                      <a:pt x="364" y="135"/>
                    </a:lnTo>
                    <a:lnTo>
                      <a:pt x="356" y="122"/>
                    </a:lnTo>
                    <a:lnTo>
                      <a:pt x="346" y="110"/>
                    </a:lnTo>
                    <a:lnTo>
                      <a:pt x="335" y="97"/>
                    </a:lnTo>
                    <a:lnTo>
                      <a:pt x="323" y="86"/>
                    </a:lnTo>
                    <a:lnTo>
                      <a:pt x="310" y="76"/>
                    </a:lnTo>
                    <a:lnTo>
                      <a:pt x="296" y="69"/>
                    </a:lnTo>
                    <a:lnTo>
                      <a:pt x="281" y="61"/>
                    </a:lnTo>
                    <a:lnTo>
                      <a:pt x="266" y="56"/>
                    </a:lnTo>
                    <a:lnTo>
                      <a:pt x="250" y="51"/>
                    </a:lnTo>
                    <a:lnTo>
                      <a:pt x="234" y="49"/>
                    </a:lnTo>
                    <a:lnTo>
                      <a:pt x="217" y="48"/>
                    </a:lnTo>
                    <a:lnTo>
                      <a:pt x="217" y="48"/>
                    </a:lnTo>
                    <a:lnTo>
                      <a:pt x="217" y="48"/>
                    </a:lnTo>
                    <a:lnTo>
                      <a:pt x="199" y="49"/>
                    </a:lnTo>
                    <a:lnTo>
                      <a:pt x="182" y="51"/>
                    </a:lnTo>
                    <a:lnTo>
                      <a:pt x="166" y="56"/>
                    </a:lnTo>
                    <a:lnTo>
                      <a:pt x="151" y="61"/>
                    </a:lnTo>
                    <a:lnTo>
                      <a:pt x="136" y="69"/>
                    </a:lnTo>
                    <a:lnTo>
                      <a:pt x="123" y="76"/>
                    </a:lnTo>
                    <a:lnTo>
                      <a:pt x="110" y="86"/>
                    </a:lnTo>
                    <a:lnTo>
                      <a:pt x="97" y="97"/>
                    </a:lnTo>
                    <a:lnTo>
                      <a:pt x="86" y="110"/>
                    </a:lnTo>
                    <a:lnTo>
                      <a:pt x="77" y="122"/>
                    </a:lnTo>
                    <a:lnTo>
                      <a:pt x="69" y="135"/>
                    </a:lnTo>
                    <a:lnTo>
                      <a:pt x="62" y="151"/>
                    </a:lnTo>
                    <a:lnTo>
                      <a:pt x="56" y="166"/>
                    </a:lnTo>
                    <a:lnTo>
                      <a:pt x="52" y="182"/>
                    </a:lnTo>
                    <a:lnTo>
                      <a:pt x="50" y="199"/>
                    </a:lnTo>
                    <a:lnTo>
                      <a:pt x="49" y="216"/>
                    </a:lnTo>
                    <a:lnTo>
                      <a:pt x="49" y="216"/>
                    </a:lnTo>
                    <a:close/>
                  </a:path>
                </a:pathLst>
              </a:cu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239" name="Freeform 365">
                <a:extLst>
                  <a:ext uri="{C183D7F6-B498-43B3-948B-1728B52AA6E4}">
                    <adec:decorative xmlns:adec="http://schemas.microsoft.com/office/drawing/2017/decorative" val="1"/>
                  </a:ext>
                </a:extLst>
              </p:cNvPr>
              <p:cNvSpPr>
                <a:spLocks noEditPoints="1"/>
              </p:cNvSpPr>
              <p:nvPr/>
            </p:nvSpPr>
            <p:spPr bwMode="auto">
              <a:xfrm>
                <a:off x="2043113" y="4533900"/>
                <a:ext cx="239713" cy="69850"/>
              </a:xfrm>
              <a:custGeom>
                <a:avLst/>
                <a:gdLst/>
                <a:ahLst/>
                <a:cxnLst>
                  <a:cxn ang="0">
                    <a:pos x="429" y="23"/>
                  </a:cxn>
                  <a:cxn ang="0">
                    <a:pos x="417" y="13"/>
                  </a:cxn>
                  <a:cxn ang="0">
                    <a:pos x="403" y="6"/>
                  </a:cxn>
                  <a:cxn ang="0">
                    <a:pos x="389" y="1"/>
                  </a:cxn>
                  <a:cxn ang="0">
                    <a:pos x="374" y="0"/>
                  </a:cxn>
                  <a:cxn ang="0">
                    <a:pos x="360" y="1"/>
                  </a:cxn>
                  <a:cxn ang="0">
                    <a:pos x="345" y="5"/>
                  </a:cxn>
                  <a:cxn ang="0">
                    <a:pos x="331" y="11"/>
                  </a:cxn>
                  <a:cxn ang="0">
                    <a:pos x="319" y="21"/>
                  </a:cxn>
                  <a:cxn ang="0">
                    <a:pos x="338" y="29"/>
                  </a:cxn>
                  <a:cxn ang="0">
                    <a:pos x="371" y="52"/>
                  </a:cxn>
                  <a:cxn ang="0">
                    <a:pos x="401" y="80"/>
                  </a:cxn>
                  <a:cxn ang="0">
                    <a:pos x="425" y="112"/>
                  </a:cxn>
                  <a:cxn ang="0">
                    <a:pos x="436" y="130"/>
                  </a:cxn>
                  <a:cxn ang="0">
                    <a:pos x="443" y="118"/>
                  </a:cxn>
                  <a:cxn ang="0">
                    <a:pos x="450" y="104"/>
                  </a:cxn>
                  <a:cxn ang="0">
                    <a:pos x="452" y="90"/>
                  </a:cxn>
                  <a:cxn ang="0">
                    <a:pos x="451" y="62"/>
                  </a:cxn>
                  <a:cxn ang="0">
                    <a:pos x="446" y="48"/>
                  </a:cxn>
                  <a:cxn ang="0">
                    <a:pos x="439" y="35"/>
                  </a:cxn>
                  <a:cxn ang="0">
                    <a:pos x="429" y="23"/>
                  </a:cxn>
                  <a:cxn ang="0">
                    <a:pos x="24" y="23"/>
                  </a:cxn>
                  <a:cxn ang="0">
                    <a:pos x="19" y="28"/>
                  </a:cxn>
                  <a:cxn ang="0">
                    <a:pos x="10" y="41"/>
                  </a:cxn>
                  <a:cxn ang="0">
                    <a:pos x="5" y="54"/>
                  </a:cxn>
                  <a:cxn ang="0">
                    <a:pos x="1" y="69"/>
                  </a:cxn>
                  <a:cxn ang="0">
                    <a:pos x="1" y="91"/>
                  </a:cxn>
                  <a:cxn ang="0">
                    <a:pos x="5" y="105"/>
                  </a:cxn>
                  <a:cxn ang="0">
                    <a:pos x="10" y="118"/>
                  </a:cxn>
                  <a:cxn ang="0">
                    <a:pos x="19" y="131"/>
                  </a:cxn>
                  <a:cxn ang="0">
                    <a:pos x="28" y="112"/>
                  </a:cxn>
                  <a:cxn ang="0">
                    <a:pos x="53" y="80"/>
                  </a:cxn>
                  <a:cxn ang="0">
                    <a:pos x="82" y="52"/>
                  </a:cxn>
                  <a:cxn ang="0">
                    <a:pos x="117" y="30"/>
                  </a:cxn>
                  <a:cxn ang="0">
                    <a:pos x="135" y="21"/>
                  </a:cxn>
                  <a:cxn ang="0">
                    <a:pos x="122" y="11"/>
                  </a:cxn>
                  <a:cxn ang="0">
                    <a:pos x="108" y="5"/>
                  </a:cxn>
                  <a:cxn ang="0">
                    <a:pos x="94" y="1"/>
                  </a:cxn>
                  <a:cxn ang="0">
                    <a:pos x="79" y="0"/>
                  </a:cxn>
                  <a:cxn ang="0">
                    <a:pos x="64" y="1"/>
                  </a:cxn>
                  <a:cxn ang="0">
                    <a:pos x="50" y="6"/>
                  </a:cxn>
                  <a:cxn ang="0">
                    <a:pos x="36" y="13"/>
                  </a:cxn>
                  <a:cxn ang="0">
                    <a:pos x="24" y="23"/>
                  </a:cxn>
                </a:cxnLst>
                <a:rect l="0" t="0" r="r" b="b"/>
                <a:pathLst>
                  <a:path w="453" h="131">
                    <a:moveTo>
                      <a:pt x="429" y="23"/>
                    </a:moveTo>
                    <a:lnTo>
                      <a:pt x="429" y="23"/>
                    </a:lnTo>
                    <a:lnTo>
                      <a:pt x="424" y="17"/>
                    </a:lnTo>
                    <a:lnTo>
                      <a:pt x="417" y="13"/>
                    </a:lnTo>
                    <a:lnTo>
                      <a:pt x="411" y="9"/>
                    </a:lnTo>
                    <a:lnTo>
                      <a:pt x="403" y="6"/>
                    </a:lnTo>
                    <a:lnTo>
                      <a:pt x="397" y="3"/>
                    </a:lnTo>
                    <a:lnTo>
                      <a:pt x="389" y="1"/>
                    </a:lnTo>
                    <a:lnTo>
                      <a:pt x="382" y="0"/>
                    </a:lnTo>
                    <a:lnTo>
                      <a:pt x="374" y="0"/>
                    </a:lnTo>
                    <a:lnTo>
                      <a:pt x="367" y="0"/>
                    </a:lnTo>
                    <a:lnTo>
                      <a:pt x="360" y="1"/>
                    </a:lnTo>
                    <a:lnTo>
                      <a:pt x="353" y="2"/>
                    </a:lnTo>
                    <a:lnTo>
                      <a:pt x="345" y="5"/>
                    </a:lnTo>
                    <a:lnTo>
                      <a:pt x="339" y="8"/>
                    </a:lnTo>
                    <a:lnTo>
                      <a:pt x="331" y="11"/>
                    </a:lnTo>
                    <a:lnTo>
                      <a:pt x="325" y="15"/>
                    </a:lnTo>
                    <a:lnTo>
                      <a:pt x="319" y="21"/>
                    </a:lnTo>
                    <a:lnTo>
                      <a:pt x="319" y="21"/>
                    </a:lnTo>
                    <a:lnTo>
                      <a:pt x="338" y="29"/>
                    </a:lnTo>
                    <a:lnTo>
                      <a:pt x="355" y="40"/>
                    </a:lnTo>
                    <a:lnTo>
                      <a:pt x="371" y="52"/>
                    </a:lnTo>
                    <a:lnTo>
                      <a:pt x="387" y="65"/>
                    </a:lnTo>
                    <a:lnTo>
                      <a:pt x="401" y="80"/>
                    </a:lnTo>
                    <a:lnTo>
                      <a:pt x="414" y="95"/>
                    </a:lnTo>
                    <a:lnTo>
                      <a:pt x="425" y="112"/>
                    </a:lnTo>
                    <a:lnTo>
                      <a:pt x="436" y="130"/>
                    </a:lnTo>
                    <a:lnTo>
                      <a:pt x="436" y="130"/>
                    </a:lnTo>
                    <a:lnTo>
                      <a:pt x="440" y="123"/>
                    </a:lnTo>
                    <a:lnTo>
                      <a:pt x="443" y="118"/>
                    </a:lnTo>
                    <a:lnTo>
                      <a:pt x="446" y="110"/>
                    </a:lnTo>
                    <a:lnTo>
                      <a:pt x="450" y="104"/>
                    </a:lnTo>
                    <a:lnTo>
                      <a:pt x="451" y="97"/>
                    </a:lnTo>
                    <a:lnTo>
                      <a:pt x="452" y="90"/>
                    </a:lnTo>
                    <a:lnTo>
                      <a:pt x="453" y="76"/>
                    </a:lnTo>
                    <a:lnTo>
                      <a:pt x="451" y="62"/>
                    </a:lnTo>
                    <a:lnTo>
                      <a:pt x="448" y="54"/>
                    </a:lnTo>
                    <a:lnTo>
                      <a:pt x="446" y="48"/>
                    </a:lnTo>
                    <a:lnTo>
                      <a:pt x="443" y="41"/>
                    </a:lnTo>
                    <a:lnTo>
                      <a:pt x="439" y="35"/>
                    </a:lnTo>
                    <a:lnTo>
                      <a:pt x="434" y="28"/>
                    </a:lnTo>
                    <a:lnTo>
                      <a:pt x="429" y="23"/>
                    </a:lnTo>
                    <a:lnTo>
                      <a:pt x="429" y="23"/>
                    </a:lnTo>
                    <a:close/>
                    <a:moveTo>
                      <a:pt x="24" y="23"/>
                    </a:moveTo>
                    <a:lnTo>
                      <a:pt x="24" y="23"/>
                    </a:lnTo>
                    <a:lnTo>
                      <a:pt x="19" y="28"/>
                    </a:lnTo>
                    <a:lnTo>
                      <a:pt x="14" y="35"/>
                    </a:lnTo>
                    <a:lnTo>
                      <a:pt x="10" y="41"/>
                    </a:lnTo>
                    <a:lnTo>
                      <a:pt x="7" y="48"/>
                    </a:lnTo>
                    <a:lnTo>
                      <a:pt x="5" y="54"/>
                    </a:lnTo>
                    <a:lnTo>
                      <a:pt x="2" y="62"/>
                    </a:lnTo>
                    <a:lnTo>
                      <a:pt x="1" y="69"/>
                    </a:lnTo>
                    <a:lnTo>
                      <a:pt x="0" y="76"/>
                    </a:lnTo>
                    <a:lnTo>
                      <a:pt x="1" y="91"/>
                    </a:lnTo>
                    <a:lnTo>
                      <a:pt x="2" y="97"/>
                    </a:lnTo>
                    <a:lnTo>
                      <a:pt x="5" y="105"/>
                    </a:lnTo>
                    <a:lnTo>
                      <a:pt x="7" y="111"/>
                    </a:lnTo>
                    <a:lnTo>
                      <a:pt x="10" y="118"/>
                    </a:lnTo>
                    <a:lnTo>
                      <a:pt x="14" y="124"/>
                    </a:lnTo>
                    <a:lnTo>
                      <a:pt x="19" y="131"/>
                    </a:lnTo>
                    <a:lnTo>
                      <a:pt x="19" y="131"/>
                    </a:lnTo>
                    <a:lnTo>
                      <a:pt x="28" y="112"/>
                    </a:lnTo>
                    <a:lnTo>
                      <a:pt x="40" y="96"/>
                    </a:lnTo>
                    <a:lnTo>
                      <a:pt x="53" y="80"/>
                    </a:lnTo>
                    <a:lnTo>
                      <a:pt x="67" y="66"/>
                    </a:lnTo>
                    <a:lnTo>
                      <a:pt x="82" y="52"/>
                    </a:lnTo>
                    <a:lnTo>
                      <a:pt x="98" y="40"/>
                    </a:lnTo>
                    <a:lnTo>
                      <a:pt x="117" y="30"/>
                    </a:lnTo>
                    <a:lnTo>
                      <a:pt x="135" y="21"/>
                    </a:lnTo>
                    <a:lnTo>
                      <a:pt x="135" y="21"/>
                    </a:lnTo>
                    <a:lnTo>
                      <a:pt x="129" y="16"/>
                    </a:lnTo>
                    <a:lnTo>
                      <a:pt x="122" y="11"/>
                    </a:lnTo>
                    <a:lnTo>
                      <a:pt x="116" y="8"/>
                    </a:lnTo>
                    <a:lnTo>
                      <a:pt x="108" y="5"/>
                    </a:lnTo>
                    <a:lnTo>
                      <a:pt x="102" y="2"/>
                    </a:lnTo>
                    <a:lnTo>
                      <a:pt x="94" y="1"/>
                    </a:lnTo>
                    <a:lnTo>
                      <a:pt x="87" y="0"/>
                    </a:lnTo>
                    <a:lnTo>
                      <a:pt x="79" y="0"/>
                    </a:lnTo>
                    <a:lnTo>
                      <a:pt x="71" y="0"/>
                    </a:lnTo>
                    <a:lnTo>
                      <a:pt x="64" y="1"/>
                    </a:lnTo>
                    <a:lnTo>
                      <a:pt x="56" y="3"/>
                    </a:lnTo>
                    <a:lnTo>
                      <a:pt x="50" y="6"/>
                    </a:lnTo>
                    <a:lnTo>
                      <a:pt x="42" y="9"/>
                    </a:lnTo>
                    <a:lnTo>
                      <a:pt x="36" y="13"/>
                    </a:lnTo>
                    <a:lnTo>
                      <a:pt x="29" y="17"/>
                    </a:lnTo>
                    <a:lnTo>
                      <a:pt x="24" y="23"/>
                    </a:lnTo>
                    <a:lnTo>
                      <a:pt x="24" y="23"/>
                    </a:lnTo>
                    <a:close/>
                  </a:path>
                </a:pathLst>
              </a:cu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240" name="Freeform 366">
                <a:extLst>
                  <a:ext uri="{C183D7F6-B498-43B3-948B-1728B52AA6E4}">
                    <adec:decorative xmlns:adec="http://schemas.microsoft.com/office/drawing/2017/decorative" val="1"/>
                  </a:ext>
                </a:extLst>
              </p:cNvPr>
              <p:cNvSpPr>
                <a:spLocks/>
              </p:cNvSpPr>
              <p:nvPr/>
            </p:nvSpPr>
            <p:spPr bwMode="auto">
              <a:xfrm>
                <a:off x="2151063" y="4500563"/>
                <a:ext cx="28575" cy="28575"/>
              </a:xfrm>
              <a:custGeom>
                <a:avLst/>
                <a:gdLst/>
                <a:ahLst/>
                <a:cxnLst>
                  <a:cxn ang="0">
                    <a:pos x="54" y="27"/>
                  </a:cxn>
                  <a:cxn ang="0">
                    <a:pos x="53" y="32"/>
                  </a:cxn>
                  <a:cxn ang="0">
                    <a:pos x="52" y="37"/>
                  </a:cxn>
                  <a:cxn ang="0">
                    <a:pos x="48" y="42"/>
                  </a:cxn>
                  <a:cxn ang="0">
                    <a:pos x="45" y="46"/>
                  </a:cxn>
                  <a:cxn ang="0">
                    <a:pos x="42" y="49"/>
                  </a:cxn>
                  <a:cxn ang="0">
                    <a:pos x="36" y="51"/>
                  </a:cxn>
                  <a:cxn ang="0">
                    <a:pos x="32" y="54"/>
                  </a:cxn>
                  <a:cxn ang="0">
                    <a:pos x="27" y="54"/>
                  </a:cxn>
                  <a:cxn ang="0">
                    <a:pos x="21" y="54"/>
                  </a:cxn>
                  <a:cxn ang="0">
                    <a:pos x="16" y="51"/>
                  </a:cxn>
                  <a:cxn ang="0">
                    <a:pos x="12" y="49"/>
                  </a:cxn>
                  <a:cxn ang="0">
                    <a:pos x="7" y="46"/>
                  </a:cxn>
                  <a:cxn ang="0">
                    <a:pos x="4" y="42"/>
                  </a:cxn>
                  <a:cxn ang="0">
                    <a:pos x="2" y="37"/>
                  </a:cxn>
                  <a:cxn ang="0">
                    <a:pos x="0" y="32"/>
                  </a:cxn>
                  <a:cxn ang="0">
                    <a:pos x="0" y="27"/>
                  </a:cxn>
                  <a:cxn ang="0">
                    <a:pos x="0" y="21"/>
                  </a:cxn>
                  <a:cxn ang="0">
                    <a:pos x="2" y="16"/>
                  </a:cxn>
                  <a:cxn ang="0">
                    <a:pos x="4" y="12"/>
                  </a:cxn>
                  <a:cxn ang="0">
                    <a:pos x="7" y="7"/>
                  </a:cxn>
                  <a:cxn ang="0">
                    <a:pos x="12" y="4"/>
                  </a:cxn>
                  <a:cxn ang="0">
                    <a:pos x="16" y="2"/>
                  </a:cxn>
                  <a:cxn ang="0">
                    <a:pos x="21" y="1"/>
                  </a:cxn>
                  <a:cxn ang="0">
                    <a:pos x="27" y="0"/>
                  </a:cxn>
                  <a:cxn ang="0">
                    <a:pos x="32" y="1"/>
                  </a:cxn>
                  <a:cxn ang="0">
                    <a:pos x="36" y="2"/>
                  </a:cxn>
                  <a:cxn ang="0">
                    <a:pos x="42" y="4"/>
                  </a:cxn>
                  <a:cxn ang="0">
                    <a:pos x="45" y="7"/>
                  </a:cxn>
                  <a:cxn ang="0">
                    <a:pos x="48" y="12"/>
                  </a:cxn>
                  <a:cxn ang="0">
                    <a:pos x="52" y="16"/>
                  </a:cxn>
                  <a:cxn ang="0">
                    <a:pos x="53" y="21"/>
                  </a:cxn>
                  <a:cxn ang="0">
                    <a:pos x="54" y="27"/>
                  </a:cxn>
                </a:cxnLst>
                <a:rect l="0" t="0" r="r" b="b"/>
                <a:pathLst>
                  <a:path w="54" h="54">
                    <a:moveTo>
                      <a:pt x="54" y="27"/>
                    </a:moveTo>
                    <a:lnTo>
                      <a:pt x="54" y="27"/>
                    </a:lnTo>
                    <a:lnTo>
                      <a:pt x="53" y="32"/>
                    </a:lnTo>
                    <a:lnTo>
                      <a:pt x="53" y="32"/>
                    </a:lnTo>
                    <a:lnTo>
                      <a:pt x="52" y="37"/>
                    </a:lnTo>
                    <a:lnTo>
                      <a:pt x="52" y="37"/>
                    </a:lnTo>
                    <a:lnTo>
                      <a:pt x="48" y="42"/>
                    </a:lnTo>
                    <a:lnTo>
                      <a:pt x="48" y="42"/>
                    </a:lnTo>
                    <a:lnTo>
                      <a:pt x="45" y="46"/>
                    </a:lnTo>
                    <a:lnTo>
                      <a:pt x="45" y="46"/>
                    </a:lnTo>
                    <a:lnTo>
                      <a:pt x="42" y="49"/>
                    </a:lnTo>
                    <a:lnTo>
                      <a:pt x="42" y="49"/>
                    </a:lnTo>
                    <a:lnTo>
                      <a:pt x="36" y="51"/>
                    </a:lnTo>
                    <a:lnTo>
                      <a:pt x="36" y="51"/>
                    </a:lnTo>
                    <a:lnTo>
                      <a:pt x="32" y="54"/>
                    </a:lnTo>
                    <a:lnTo>
                      <a:pt x="32" y="54"/>
                    </a:lnTo>
                    <a:lnTo>
                      <a:pt x="27" y="54"/>
                    </a:lnTo>
                    <a:lnTo>
                      <a:pt x="27" y="54"/>
                    </a:lnTo>
                    <a:lnTo>
                      <a:pt x="21" y="54"/>
                    </a:lnTo>
                    <a:lnTo>
                      <a:pt x="21" y="54"/>
                    </a:lnTo>
                    <a:lnTo>
                      <a:pt x="16" y="51"/>
                    </a:lnTo>
                    <a:lnTo>
                      <a:pt x="16" y="51"/>
                    </a:lnTo>
                    <a:lnTo>
                      <a:pt x="12" y="49"/>
                    </a:lnTo>
                    <a:lnTo>
                      <a:pt x="12" y="49"/>
                    </a:lnTo>
                    <a:lnTo>
                      <a:pt x="7" y="46"/>
                    </a:lnTo>
                    <a:lnTo>
                      <a:pt x="7" y="46"/>
                    </a:lnTo>
                    <a:lnTo>
                      <a:pt x="4" y="42"/>
                    </a:lnTo>
                    <a:lnTo>
                      <a:pt x="4" y="42"/>
                    </a:lnTo>
                    <a:lnTo>
                      <a:pt x="2" y="37"/>
                    </a:lnTo>
                    <a:lnTo>
                      <a:pt x="2" y="37"/>
                    </a:lnTo>
                    <a:lnTo>
                      <a:pt x="0" y="32"/>
                    </a:lnTo>
                    <a:lnTo>
                      <a:pt x="0" y="32"/>
                    </a:lnTo>
                    <a:lnTo>
                      <a:pt x="0" y="27"/>
                    </a:lnTo>
                    <a:lnTo>
                      <a:pt x="0" y="27"/>
                    </a:lnTo>
                    <a:lnTo>
                      <a:pt x="0" y="21"/>
                    </a:lnTo>
                    <a:lnTo>
                      <a:pt x="0" y="21"/>
                    </a:lnTo>
                    <a:lnTo>
                      <a:pt x="2" y="16"/>
                    </a:lnTo>
                    <a:lnTo>
                      <a:pt x="2" y="16"/>
                    </a:lnTo>
                    <a:lnTo>
                      <a:pt x="4" y="12"/>
                    </a:lnTo>
                    <a:lnTo>
                      <a:pt x="4" y="12"/>
                    </a:lnTo>
                    <a:lnTo>
                      <a:pt x="7" y="7"/>
                    </a:lnTo>
                    <a:lnTo>
                      <a:pt x="7" y="7"/>
                    </a:lnTo>
                    <a:lnTo>
                      <a:pt x="12" y="4"/>
                    </a:lnTo>
                    <a:lnTo>
                      <a:pt x="12" y="4"/>
                    </a:lnTo>
                    <a:lnTo>
                      <a:pt x="16" y="2"/>
                    </a:lnTo>
                    <a:lnTo>
                      <a:pt x="16" y="2"/>
                    </a:lnTo>
                    <a:lnTo>
                      <a:pt x="21" y="1"/>
                    </a:lnTo>
                    <a:lnTo>
                      <a:pt x="21" y="1"/>
                    </a:lnTo>
                    <a:lnTo>
                      <a:pt x="27" y="0"/>
                    </a:lnTo>
                    <a:lnTo>
                      <a:pt x="27" y="0"/>
                    </a:lnTo>
                    <a:lnTo>
                      <a:pt x="32" y="1"/>
                    </a:lnTo>
                    <a:lnTo>
                      <a:pt x="32" y="1"/>
                    </a:lnTo>
                    <a:lnTo>
                      <a:pt x="36" y="2"/>
                    </a:lnTo>
                    <a:lnTo>
                      <a:pt x="36" y="2"/>
                    </a:lnTo>
                    <a:lnTo>
                      <a:pt x="42" y="4"/>
                    </a:lnTo>
                    <a:lnTo>
                      <a:pt x="42" y="4"/>
                    </a:lnTo>
                    <a:lnTo>
                      <a:pt x="45" y="7"/>
                    </a:lnTo>
                    <a:lnTo>
                      <a:pt x="45" y="7"/>
                    </a:lnTo>
                    <a:lnTo>
                      <a:pt x="48" y="12"/>
                    </a:lnTo>
                    <a:lnTo>
                      <a:pt x="48" y="12"/>
                    </a:lnTo>
                    <a:lnTo>
                      <a:pt x="52" y="16"/>
                    </a:lnTo>
                    <a:lnTo>
                      <a:pt x="52" y="16"/>
                    </a:lnTo>
                    <a:lnTo>
                      <a:pt x="53" y="21"/>
                    </a:lnTo>
                    <a:lnTo>
                      <a:pt x="53" y="21"/>
                    </a:lnTo>
                    <a:lnTo>
                      <a:pt x="54" y="27"/>
                    </a:lnTo>
                    <a:lnTo>
                      <a:pt x="54" y="27"/>
                    </a:lnTo>
                    <a:close/>
                  </a:path>
                </a:pathLst>
              </a:cu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241" name="Rectangle 367">
                <a:extLst>
                  <a:ext uri="{C183D7F6-B498-43B3-948B-1728B52AA6E4}">
                    <adec:decorative xmlns:adec="http://schemas.microsoft.com/office/drawing/2017/decorative" val="1"/>
                  </a:ext>
                </a:extLst>
              </p:cNvPr>
              <p:cNvSpPr>
                <a:spLocks noChangeArrowheads="1"/>
              </p:cNvSpPr>
              <p:nvPr/>
            </p:nvSpPr>
            <p:spPr bwMode="auto">
              <a:xfrm>
                <a:off x="2160588" y="4524375"/>
                <a:ext cx="7938" cy="22225"/>
              </a:xfrm>
              <a:prstGeom prst="rect">
                <a:avLst/>
              </a:pr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242" name="Freeform 368">
                <a:extLst>
                  <a:ext uri="{C183D7F6-B498-43B3-948B-1728B52AA6E4}">
                    <adec:decorative xmlns:adec="http://schemas.microsoft.com/office/drawing/2017/decorative" val="1"/>
                  </a:ext>
                </a:extLst>
              </p:cNvPr>
              <p:cNvSpPr>
                <a:spLocks/>
              </p:cNvSpPr>
              <p:nvPr/>
            </p:nvSpPr>
            <p:spPr bwMode="auto">
              <a:xfrm>
                <a:off x="2101850" y="4749800"/>
                <a:ext cx="44450" cy="36513"/>
              </a:xfrm>
              <a:custGeom>
                <a:avLst/>
                <a:gdLst/>
                <a:ahLst/>
                <a:cxnLst>
                  <a:cxn ang="0">
                    <a:pos x="2" y="63"/>
                  </a:cxn>
                  <a:cxn ang="0">
                    <a:pos x="2" y="63"/>
                  </a:cxn>
                  <a:cxn ang="0">
                    <a:pos x="0" y="58"/>
                  </a:cxn>
                  <a:cxn ang="0">
                    <a:pos x="0" y="52"/>
                  </a:cxn>
                  <a:cxn ang="0">
                    <a:pos x="2" y="47"/>
                  </a:cxn>
                  <a:cxn ang="0">
                    <a:pos x="6" y="43"/>
                  </a:cxn>
                  <a:cxn ang="0">
                    <a:pos x="6" y="43"/>
                  </a:cxn>
                  <a:cxn ang="0">
                    <a:pos x="62" y="3"/>
                  </a:cxn>
                  <a:cxn ang="0">
                    <a:pos x="62" y="3"/>
                  </a:cxn>
                  <a:cxn ang="0">
                    <a:pos x="67" y="1"/>
                  </a:cxn>
                  <a:cxn ang="0">
                    <a:pos x="73" y="0"/>
                  </a:cxn>
                  <a:cxn ang="0">
                    <a:pos x="79" y="2"/>
                  </a:cxn>
                  <a:cxn ang="0">
                    <a:pos x="83" y="6"/>
                  </a:cxn>
                  <a:cxn ang="0">
                    <a:pos x="83" y="6"/>
                  </a:cxn>
                  <a:cxn ang="0">
                    <a:pos x="83" y="6"/>
                  </a:cxn>
                  <a:cxn ang="0">
                    <a:pos x="85" y="11"/>
                  </a:cxn>
                  <a:cxn ang="0">
                    <a:pos x="85" y="17"/>
                  </a:cxn>
                  <a:cxn ang="0">
                    <a:pos x="83" y="22"/>
                  </a:cxn>
                  <a:cxn ang="0">
                    <a:pos x="79" y="26"/>
                  </a:cxn>
                  <a:cxn ang="0">
                    <a:pos x="79" y="26"/>
                  </a:cxn>
                  <a:cxn ang="0">
                    <a:pos x="23" y="67"/>
                  </a:cxn>
                  <a:cxn ang="0">
                    <a:pos x="23" y="67"/>
                  </a:cxn>
                  <a:cxn ang="0">
                    <a:pos x="20" y="70"/>
                  </a:cxn>
                  <a:cxn ang="0">
                    <a:pos x="14" y="70"/>
                  </a:cxn>
                  <a:cxn ang="0">
                    <a:pos x="14" y="70"/>
                  </a:cxn>
                  <a:cxn ang="0">
                    <a:pos x="14" y="70"/>
                  </a:cxn>
                  <a:cxn ang="0">
                    <a:pos x="11" y="70"/>
                  </a:cxn>
                  <a:cxn ang="0">
                    <a:pos x="8" y="68"/>
                  </a:cxn>
                  <a:cxn ang="0">
                    <a:pos x="5" y="66"/>
                  </a:cxn>
                  <a:cxn ang="0">
                    <a:pos x="2" y="63"/>
                  </a:cxn>
                  <a:cxn ang="0">
                    <a:pos x="2" y="63"/>
                  </a:cxn>
                </a:cxnLst>
                <a:rect l="0" t="0" r="r" b="b"/>
                <a:pathLst>
                  <a:path w="85" h="70">
                    <a:moveTo>
                      <a:pt x="2" y="63"/>
                    </a:moveTo>
                    <a:lnTo>
                      <a:pt x="2" y="63"/>
                    </a:lnTo>
                    <a:lnTo>
                      <a:pt x="0" y="58"/>
                    </a:lnTo>
                    <a:lnTo>
                      <a:pt x="0" y="52"/>
                    </a:lnTo>
                    <a:lnTo>
                      <a:pt x="2" y="47"/>
                    </a:lnTo>
                    <a:lnTo>
                      <a:pt x="6" y="43"/>
                    </a:lnTo>
                    <a:lnTo>
                      <a:pt x="6" y="43"/>
                    </a:lnTo>
                    <a:lnTo>
                      <a:pt x="62" y="3"/>
                    </a:lnTo>
                    <a:lnTo>
                      <a:pt x="62" y="3"/>
                    </a:lnTo>
                    <a:lnTo>
                      <a:pt x="67" y="1"/>
                    </a:lnTo>
                    <a:lnTo>
                      <a:pt x="73" y="0"/>
                    </a:lnTo>
                    <a:lnTo>
                      <a:pt x="79" y="2"/>
                    </a:lnTo>
                    <a:lnTo>
                      <a:pt x="83" y="6"/>
                    </a:lnTo>
                    <a:lnTo>
                      <a:pt x="83" y="6"/>
                    </a:lnTo>
                    <a:lnTo>
                      <a:pt x="83" y="6"/>
                    </a:lnTo>
                    <a:lnTo>
                      <a:pt x="85" y="11"/>
                    </a:lnTo>
                    <a:lnTo>
                      <a:pt x="85" y="17"/>
                    </a:lnTo>
                    <a:lnTo>
                      <a:pt x="83" y="22"/>
                    </a:lnTo>
                    <a:lnTo>
                      <a:pt x="79" y="26"/>
                    </a:lnTo>
                    <a:lnTo>
                      <a:pt x="79" y="26"/>
                    </a:lnTo>
                    <a:lnTo>
                      <a:pt x="23" y="67"/>
                    </a:lnTo>
                    <a:lnTo>
                      <a:pt x="23" y="67"/>
                    </a:lnTo>
                    <a:lnTo>
                      <a:pt x="20" y="70"/>
                    </a:lnTo>
                    <a:lnTo>
                      <a:pt x="14" y="70"/>
                    </a:lnTo>
                    <a:lnTo>
                      <a:pt x="14" y="70"/>
                    </a:lnTo>
                    <a:lnTo>
                      <a:pt x="14" y="70"/>
                    </a:lnTo>
                    <a:lnTo>
                      <a:pt x="11" y="70"/>
                    </a:lnTo>
                    <a:lnTo>
                      <a:pt x="8" y="68"/>
                    </a:lnTo>
                    <a:lnTo>
                      <a:pt x="5" y="66"/>
                    </a:lnTo>
                    <a:lnTo>
                      <a:pt x="2" y="63"/>
                    </a:lnTo>
                    <a:lnTo>
                      <a:pt x="2" y="63"/>
                    </a:lnTo>
                    <a:close/>
                  </a:path>
                </a:pathLst>
              </a:cu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243" name="Freeform 369">
                <a:extLst>
                  <a:ext uri="{C183D7F6-B498-43B3-948B-1728B52AA6E4}">
                    <adec:decorative xmlns:adec="http://schemas.microsoft.com/office/drawing/2017/decorative" val="1"/>
                  </a:ext>
                </a:extLst>
              </p:cNvPr>
              <p:cNvSpPr>
                <a:spLocks/>
              </p:cNvSpPr>
              <p:nvPr/>
            </p:nvSpPr>
            <p:spPr bwMode="auto">
              <a:xfrm>
                <a:off x="2181225" y="4749800"/>
                <a:ext cx="46038" cy="36513"/>
              </a:xfrm>
              <a:custGeom>
                <a:avLst/>
                <a:gdLst/>
                <a:ahLst/>
                <a:cxnLst>
                  <a:cxn ang="0">
                    <a:pos x="63" y="67"/>
                  </a:cxn>
                  <a:cxn ang="0">
                    <a:pos x="7" y="26"/>
                  </a:cxn>
                  <a:cxn ang="0">
                    <a:pos x="7" y="26"/>
                  </a:cxn>
                  <a:cxn ang="0">
                    <a:pos x="2" y="22"/>
                  </a:cxn>
                  <a:cxn ang="0">
                    <a:pos x="0" y="17"/>
                  </a:cxn>
                  <a:cxn ang="0">
                    <a:pos x="0" y="11"/>
                  </a:cxn>
                  <a:cxn ang="0">
                    <a:pos x="2" y="6"/>
                  </a:cxn>
                  <a:cxn ang="0">
                    <a:pos x="2" y="6"/>
                  </a:cxn>
                  <a:cxn ang="0">
                    <a:pos x="2" y="6"/>
                  </a:cxn>
                  <a:cxn ang="0">
                    <a:pos x="8" y="2"/>
                  </a:cxn>
                  <a:cxn ang="0">
                    <a:pos x="13" y="0"/>
                  </a:cxn>
                  <a:cxn ang="0">
                    <a:pos x="18" y="1"/>
                  </a:cxn>
                  <a:cxn ang="0">
                    <a:pos x="24" y="3"/>
                  </a:cxn>
                  <a:cxn ang="0">
                    <a:pos x="24" y="3"/>
                  </a:cxn>
                  <a:cxn ang="0">
                    <a:pos x="80" y="43"/>
                  </a:cxn>
                  <a:cxn ang="0">
                    <a:pos x="80" y="43"/>
                  </a:cxn>
                  <a:cxn ang="0">
                    <a:pos x="84" y="47"/>
                  </a:cxn>
                  <a:cxn ang="0">
                    <a:pos x="86" y="52"/>
                  </a:cxn>
                  <a:cxn ang="0">
                    <a:pos x="85" y="58"/>
                  </a:cxn>
                  <a:cxn ang="0">
                    <a:pos x="83" y="63"/>
                  </a:cxn>
                  <a:cxn ang="0">
                    <a:pos x="83" y="63"/>
                  </a:cxn>
                  <a:cxn ang="0">
                    <a:pos x="83" y="63"/>
                  </a:cxn>
                  <a:cxn ang="0">
                    <a:pos x="81" y="66"/>
                  </a:cxn>
                  <a:cxn ang="0">
                    <a:pos x="78" y="68"/>
                  </a:cxn>
                  <a:cxn ang="0">
                    <a:pos x="74" y="70"/>
                  </a:cxn>
                  <a:cxn ang="0">
                    <a:pos x="71" y="70"/>
                  </a:cxn>
                  <a:cxn ang="0">
                    <a:pos x="71" y="70"/>
                  </a:cxn>
                  <a:cxn ang="0">
                    <a:pos x="71" y="70"/>
                  </a:cxn>
                  <a:cxn ang="0">
                    <a:pos x="67" y="70"/>
                  </a:cxn>
                  <a:cxn ang="0">
                    <a:pos x="63" y="67"/>
                  </a:cxn>
                  <a:cxn ang="0">
                    <a:pos x="63" y="67"/>
                  </a:cxn>
                </a:cxnLst>
                <a:rect l="0" t="0" r="r" b="b"/>
                <a:pathLst>
                  <a:path w="86" h="70">
                    <a:moveTo>
                      <a:pt x="63" y="67"/>
                    </a:moveTo>
                    <a:lnTo>
                      <a:pt x="7" y="26"/>
                    </a:lnTo>
                    <a:lnTo>
                      <a:pt x="7" y="26"/>
                    </a:lnTo>
                    <a:lnTo>
                      <a:pt x="2" y="22"/>
                    </a:lnTo>
                    <a:lnTo>
                      <a:pt x="0" y="17"/>
                    </a:lnTo>
                    <a:lnTo>
                      <a:pt x="0" y="11"/>
                    </a:lnTo>
                    <a:lnTo>
                      <a:pt x="2" y="6"/>
                    </a:lnTo>
                    <a:lnTo>
                      <a:pt x="2" y="6"/>
                    </a:lnTo>
                    <a:lnTo>
                      <a:pt x="2" y="6"/>
                    </a:lnTo>
                    <a:lnTo>
                      <a:pt x="8" y="2"/>
                    </a:lnTo>
                    <a:lnTo>
                      <a:pt x="13" y="0"/>
                    </a:lnTo>
                    <a:lnTo>
                      <a:pt x="18" y="1"/>
                    </a:lnTo>
                    <a:lnTo>
                      <a:pt x="24" y="3"/>
                    </a:lnTo>
                    <a:lnTo>
                      <a:pt x="24" y="3"/>
                    </a:lnTo>
                    <a:lnTo>
                      <a:pt x="80" y="43"/>
                    </a:lnTo>
                    <a:lnTo>
                      <a:pt x="80" y="43"/>
                    </a:lnTo>
                    <a:lnTo>
                      <a:pt x="84" y="47"/>
                    </a:lnTo>
                    <a:lnTo>
                      <a:pt x="86" y="52"/>
                    </a:lnTo>
                    <a:lnTo>
                      <a:pt x="85" y="58"/>
                    </a:lnTo>
                    <a:lnTo>
                      <a:pt x="83" y="63"/>
                    </a:lnTo>
                    <a:lnTo>
                      <a:pt x="83" y="63"/>
                    </a:lnTo>
                    <a:lnTo>
                      <a:pt x="83" y="63"/>
                    </a:lnTo>
                    <a:lnTo>
                      <a:pt x="81" y="66"/>
                    </a:lnTo>
                    <a:lnTo>
                      <a:pt x="78" y="68"/>
                    </a:lnTo>
                    <a:lnTo>
                      <a:pt x="74" y="70"/>
                    </a:lnTo>
                    <a:lnTo>
                      <a:pt x="71" y="70"/>
                    </a:lnTo>
                    <a:lnTo>
                      <a:pt x="71" y="70"/>
                    </a:lnTo>
                    <a:lnTo>
                      <a:pt x="71" y="70"/>
                    </a:lnTo>
                    <a:lnTo>
                      <a:pt x="67" y="70"/>
                    </a:lnTo>
                    <a:lnTo>
                      <a:pt x="63" y="67"/>
                    </a:lnTo>
                    <a:lnTo>
                      <a:pt x="63" y="67"/>
                    </a:lnTo>
                    <a:close/>
                  </a:path>
                </a:pathLst>
              </a:cu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244" name="Freeform 370">
                <a:extLst>
                  <a:ext uri="{C183D7F6-B498-43B3-948B-1728B52AA6E4}">
                    <adec:decorative xmlns:adec="http://schemas.microsoft.com/office/drawing/2017/decorative" val="1"/>
                  </a:ext>
                </a:extLst>
              </p:cNvPr>
              <p:cNvSpPr>
                <a:spLocks/>
              </p:cNvSpPr>
              <p:nvPr/>
            </p:nvSpPr>
            <p:spPr bwMode="auto">
              <a:xfrm>
                <a:off x="2160588" y="4578350"/>
                <a:ext cx="9525" cy="85725"/>
              </a:xfrm>
              <a:custGeom>
                <a:avLst/>
                <a:gdLst/>
                <a:ahLst/>
                <a:cxnLst>
                  <a:cxn ang="0">
                    <a:pos x="19" y="149"/>
                  </a:cxn>
                  <a:cxn ang="0">
                    <a:pos x="19" y="149"/>
                  </a:cxn>
                  <a:cxn ang="0">
                    <a:pos x="18" y="153"/>
                  </a:cxn>
                  <a:cxn ang="0">
                    <a:pos x="16" y="157"/>
                  </a:cxn>
                  <a:cxn ang="0">
                    <a:pos x="14" y="159"/>
                  </a:cxn>
                  <a:cxn ang="0">
                    <a:pos x="10" y="160"/>
                  </a:cxn>
                  <a:cxn ang="0">
                    <a:pos x="10" y="160"/>
                  </a:cxn>
                  <a:cxn ang="0">
                    <a:pos x="10" y="160"/>
                  </a:cxn>
                  <a:cxn ang="0">
                    <a:pos x="5" y="159"/>
                  </a:cxn>
                  <a:cxn ang="0">
                    <a:pos x="2" y="157"/>
                  </a:cxn>
                  <a:cxn ang="0">
                    <a:pos x="0" y="153"/>
                  </a:cxn>
                  <a:cxn ang="0">
                    <a:pos x="0" y="149"/>
                  </a:cxn>
                  <a:cxn ang="0">
                    <a:pos x="0" y="11"/>
                  </a:cxn>
                  <a:cxn ang="0">
                    <a:pos x="0" y="11"/>
                  </a:cxn>
                  <a:cxn ang="0">
                    <a:pos x="0" y="7"/>
                  </a:cxn>
                  <a:cxn ang="0">
                    <a:pos x="2" y="3"/>
                  </a:cxn>
                  <a:cxn ang="0">
                    <a:pos x="5" y="0"/>
                  </a:cxn>
                  <a:cxn ang="0">
                    <a:pos x="10" y="0"/>
                  </a:cxn>
                  <a:cxn ang="0">
                    <a:pos x="10" y="0"/>
                  </a:cxn>
                  <a:cxn ang="0">
                    <a:pos x="10" y="0"/>
                  </a:cxn>
                  <a:cxn ang="0">
                    <a:pos x="14" y="0"/>
                  </a:cxn>
                  <a:cxn ang="0">
                    <a:pos x="16" y="3"/>
                  </a:cxn>
                  <a:cxn ang="0">
                    <a:pos x="18" y="7"/>
                  </a:cxn>
                  <a:cxn ang="0">
                    <a:pos x="19" y="11"/>
                  </a:cxn>
                  <a:cxn ang="0">
                    <a:pos x="19" y="149"/>
                  </a:cxn>
                </a:cxnLst>
                <a:rect l="0" t="0" r="r" b="b"/>
                <a:pathLst>
                  <a:path w="19" h="160">
                    <a:moveTo>
                      <a:pt x="19" y="149"/>
                    </a:moveTo>
                    <a:lnTo>
                      <a:pt x="19" y="149"/>
                    </a:lnTo>
                    <a:lnTo>
                      <a:pt x="18" y="153"/>
                    </a:lnTo>
                    <a:lnTo>
                      <a:pt x="16" y="157"/>
                    </a:lnTo>
                    <a:lnTo>
                      <a:pt x="14" y="159"/>
                    </a:lnTo>
                    <a:lnTo>
                      <a:pt x="10" y="160"/>
                    </a:lnTo>
                    <a:lnTo>
                      <a:pt x="10" y="160"/>
                    </a:lnTo>
                    <a:lnTo>
                      <a:pt x="10" y="160"/>
                    </a:lnTo>
                    <a:lnTo>
                      <a:pt x="5" y="159"/>
                    </a:lnTo>
                    <a:lnTo>
                      <a:pt x="2" y="157"/>
                    </a:lnTo>
                    <a:lnTo>
                      <a:pt x="0" y="153"/>
                    </a:lnTo>
                    <a:lnTo>
                      <a:pt x="0" y="149"/>
                    </a:lnTo>
                    <a:lnTo>
                      <a:pt x="0" y="11"/>
                    </a:lnTo>
                    <a:lnTo>
                      <a:pt x="0" y="11"/>
                    </a:lnTo>
                    <a:lnTo>
                      <a:pt x="0" y="7"/>
                    </a:lnTo>
                    <a:lnTo>
                      <a:pt x="2" y="3"/>
                    </a:lnTo>
                    <a:lnTo>
                      <a:pt x="5" y="0"/>
                    </a:lnTo>
                    <a:lnTo>
                      <a:pt x="10" y="0"/>
                    </a:lnTo>
                    <a:lnTo>
                      <a:pt x="10" y="0"/>
                    </a:lnTo>
                    <a:lnTo>
                      <a:pt x="10" y="0"/>
                    </a:lnTo>
                    <a:lnTo>
                      <a:pt x="14" y="0"/>
                    </a:lnTo>
                    <a:lnTo>
                      <a:pt x="16" y="3"/>
                    </a:lnTo>
                    <a:lnTo>
                      <a:pt x="18" y="7"/>
                    </a:lnTo>
                    <a:lnTo>
                      <a:pt x="19" y="11"/>
                    </a:lnTo>
                    <a:lnTo>
                      <a:pt x="19" y="149"/>
                    </a:lnTo>
                    <a:close/>
                  </a:path>
                </a:pathLst>
              </a:cu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sp>
            <p:nvSpPr>
              <p:cNvPr id="245" name="Freeform 371">
                <a:extLst>
                  <a:ext uri="{C183D7F6-B498-43B3-948B-1728B52AA6E4}">
                    <adec:decorative xmlns:adec="http://schemas.microsoft.com/office/drawing/2017/decorative" val="1"/>
                  </a:ext>
                </a:extLst>
              </p:cNvPr>
              <p:cNvSpPr>
                <a:spLocks/>
              </p:cNvSpPr>
              <p:nvPr/>
            </p:nvSpPr>
            <p:spPr bwMode="auto">
              <a:xfrm>
                <a:off x="2160588" y="4652963"/>
                <a:ext cx="57150" cy="11113"/>
              </a:xfrm>
              <a:custGeom>
                <a:avLst/>
                <a:gdLst/>
                <a:ahLst/>
                <a:cxnLst>
                  <a:cxn ang="0">
                    <a:pos x="100" y="0"/>
                  </a:cxn>
                  <a:cxn ang="0">
                    <a:pos x="100" y="0"/>
                  </a:cxn>
                  <a:cxn ang="0">
                    <a:pos x="104" y="1"/>
                  </a:cxn>
                  <a:cxn ang="0">
                    <a:pos x="106" y="4"/>
                  </a:cxn>
                  <a:cxn ang="0">
                    <a:pos x="107" y="7"/>
                  </a:cxn>
                  <a:cxn ang="0">
                    <a:pos x="108" y="11"/>
                  </a:cxn>
                  <a:cxn ang="0">
                    <a:pos x="108" y="11"/>
                  </a:cxn>
                  <a:cxn ang="0">
                    <a:pos x="108" y="11"/>
                  </a:cxn>
                  <a:cxn ang="0">
                    <a:pos x="107" y="14"/>
                  </a:cxn>
                  <a:cxn ang="0">
                    <a:pos x="106" y="18"/>
                  </a:cxn>
                  <a:cxn ang="0">
                    <a:pos x="104" y="20"/>
                  </a:cxn>
                  <a:cxn ang="0">
                    <a:pos x="100" y="21"/>
                  </a:cxn>
                  <a:cxn ang="0">
                    <a:pos x="7" y="21"/>
                  </a:cxn>
                  <a:cxn ang="0">
                    <a:pos x="7" y="21"/>
                  </a:cxn>
                  <a:cxn ang="0">
                    <a:pos x="4" y="20"/>
                  </a:cxn>
                  <a:cxn ang="0">
                    <a:pos x="2" y="18"/>
                  </a:cxn>
                  <a:cxn ang="0">
                    <a:pos x="0" y="14"/>
                  </a:cxn>
                  <a:cxn ang="0">
                    <a:pos x="0" y="11"/>
                  </a:cxn>
                  <a:cxn ang="0">
                    <a:pos x="0" y="11"/>
                  </a:cxn>
                  <a:cxn ang="0">
                    <a:pos x="0" y="11"/>
                  </a:cxn>
                  <a:cxn ang="0">
                    <a:pos x="0" y="7"/>
                  </a:cxn>
                  <a:cxn ang="0">
                    <a:pos x="2" y="4"/>
                  </a:cxn>
                  <a:cxn ang="0">
                    <a:pos x="4" y="1"/>
                  </a:cxn>
                  <a:cxn ang="0">
                    <a:pos x="7" y="0"/>
                  </a:cxn>
                  <a:cxn ang="0">
                    <a:pos x="100" y="0"/>
                  </a:cxn>
                </a:cxnLst>
                <a:rect l="0" t="0" r="r" b="b"/>
                <a:pathLst>
                  <a:path w="108" h="21">
                    <a:moveTo>
                      <a:pt x="100" y="0"/>
                    </a:moveTo>
                    <a:lnTo>
                      <a:pt x="100" y="0"/>
                    </a:lnTo>
                    <a:lnTo>
                      <a:pt x="104" y="1"/>
                    </a:lnTo>
                    <a:lnTo>
                      <a:pt x="106" y="4"/>
                    </a:lnTo>
                    <a:lnTo>
                      <a:pt x="107" y="7"/>
                    </a:lnTo>
                    <a:lnTo>
                      <a:pt x="108" y="11"/>
                    </a:lnTo>
                    <a:lnTo>
                      <a:pt x="108" y="11"/>
                    </a:lnTo>
                    <a:lnTo>
                      <a:pt x="108" y="11"/>
                    </a:lnTo>
                    <a:lnTo>
                      <a:pt x="107" y="14"/>
                    </a:lnTo>
                    <a:lnTo>
                      <a:pt x="106" y="18"/>
                    </a:lnTo>
                    <a:lnTo>
                      <a:pt x="104" y="20"/>
                    </a:lnTo>
                    <a:lnTo>
                      <a:pt x="100" y="21"/>
                    </a:lnTo>
                    <a:lnTo>
                      <a:pt x="7" y="21"/>
                    </a:lnTo>
                    <a:lnTo>
                      <a:pt x="7" y="21"/>
                    </a:lnTo>
                    <a:lnTo>
                      <a:pt x="4" y="20"/>
                    </a:lnTo>
                    <a:lnTo>
                      <a:pt x="2" y="18"/>
                    </a:lnTo>
                    <a:lnTo>
                      <a:pt x="0" y="14"/>
                    </a:lnTo>
                    <a:lnTo>
                      <a:pt x="0" y="11"/>
                    </a:lnTo>
                    <a:lnTo>
                      <a:pt x="0" y="11"/>
                    </a:lnTo>
                    <a:lnTo>
                      <a:pt x="0" y="11"/>
                    </a:lnTo>
                    <a:lnTo>
                      <a:pt x="0" y="7"/>
                    </a:lnTo>
                    <a:lnTo>
                      <a:pt x="2" y="4"/>
                    </a:lnTo>
                    <a:lnTo>
                      <a:pt x="4" y="1"/>
                    </a:lnTo>
                    <a:lnTo>
                      <a:pt x="7" y="0"/>
                    </a:lnTo>
                    <a:lnTo>
                      <a:pt x="100" y="0"/>
                    </a:lnTo>
                    <a:close/>
                  </a:path>
                </a:pathLst>
              </a:custGeom>
              <a:grpFill/>
              <a:ln w="9525">
                <a:noFill/>
                <a:round/>
                <a:headEnd/>
                <a:tailEnd/>
              </a:ln>
              <a:effectLst/>
            </p:spPr>
            <p:txBody>
              <a:bodyPr vert="horz" wrap="square" lIns="68526" tIns="34263" rIns="68526" bIns="34263" numCol="1" anchor="t" anchorCtr="0" compatLnSpc="1">
                <a:prstTxWarp prst="textNoShape">
                  <a:avLst/>
                </a:prstTxWarp>
              </a:bodyPr>
              <a:lstStyle/>
              <a:p>
                <a:endParaRPr lang="en-US" sz="1349" dirty="0">
                  <a:solidFill>
                    <a:srgbClr val="FFFFFF"/>
                  </a:solidFill>
                </a:endParaRPr>
              </a:p>
            </p:txBody>
          </p:sp>
        </p:grpSp>
      </p:grpSp>
      <p:cxnSp>
        <p:nvCxnSpPr>
          <p:cNvPr id="193" name="Straight Arrow Connector 192">
            <a:extLst>
              <a:ext uri="{C183D7F6-B498-43B3-948B-1728B52AA6E4}">
                <adec:decorative xmlns:adec="http://schemas.microsoft.com/office/drawing/2017/decorative" val="1"/>
              </a:ext>
            </a:extLst>
          </p:cNvPr>
          <p:cNvCxnSpPr/>
          <p:nvPr/>
        </p:nvCxnSpPr>
        <p:spPr>
          <a:xfrm flipH="1">
            <a:off x="6223291" y="5529132"/>
            <a:ext cx="407792" cy="0"/>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94" name="Rectangle 70"/>
          <p:cNvSpPr>
            <a:spLocks noChangeArrowheads="1"/>
          </p:cNvSpPr>
          <p:nvPr/>
        </p:nvSpPr>
        <p:spPr bwMode="auto">
          <a:xfrm>
            <a:off x="6643187" y="4723832"/>
            <a:ext cx="2728622" cy="1852397"/>
          </a:xfrm>
          <a:prstGeom prst="rect">
            <a:avLst/>
          </a:prstGeom>
          <a:noFill/>
          <a:ln w="9525">
            <a:noFill/>
            <a:miter lim="800000"/>
            <a:headEnd/>
            <a:tailEnd/>
          </a:ln>
        </p:spPr>
        <p:txBody>
          <a:bodyPr lIns="34263" tIns="13705" rIns="20558" bIns="13705" anchor="ctr" anchorCtr="0"/>
          <a:lstStyle/>
          <a:p>
            <a:pPr marL="83277" indent="-83277">
              <a:lnSpc>
                <a:spcPct val="85000"/>
              </a:lnSpc>
              <a:spcBef>
                <a:spcPts val="150"/>
              </a:spcBef>
              <a:buFontTx/>
              <a:buChar char="•"/>
            </a:pPr>
            <a:r>
              <a:rPr lang="en-US" dirty="0">
                <a:solidFill>
                  <a:srgbClr val="FFFFFF"/>
                </a:solidFill>
                <a:latin typeface="Arial Narrow"/>
                <a:cs typeface="Arial Narrow"/>
              </a:rPr>
              <a:t>Meets timeline for delivery of product or services to client. </a:t>
            </a:r>
          </a:p>
          <a:p>
            <a:pPr marL="83277" indent="-83277">
              <a:lnSpc>
                <a:spcPct val="85000"/>
              </a:lnSpc>
              <a:spcBef>
                <a:spcPts val="150"/>
              </a:spcBef>
              <a:buFontTx/>
              <a:buChar char="•"/>
            </a:pPr>
            <a:r>
              <a:rPr lang="en-US" dirty="0">
                <a:solidFill>
                  <a:srgbClr val="FFFFFF"/>
                </a:solidFill>
                <a:latin typeface="Arial Narrow"/>
                <a:cs typeface="Arial Narrow"/>
              </a:rPr>
              <a:t>Establishes and maintains productive partnerships with clients by gaining their trust and respect.</a:t>
            </a:r>
          </a:p>
        </p:txBody>
      </p:sp>
      <p:cxnSp>
        <p:nvCxnSpPr>
          <p:cNvPr id="195" name="Straight Connector 194">
            <a:extLst>
              <a:ext uri="{C183D7F6-B498-43B3-948B-1728B52AA6E4}">
                <adec:decorative xmlns:adec="http://schemas.microsoft.com/office/drawing/2017/decorative" val="1"/>
              </a:ext>
            </a:extLst>
          </p:cNvPr>
          <p:cNvCxnSpPr>
            <a:cxnSpLocks/>
          </p:cNvCxnSpPr>
          <p:nvPr/>
        </p:nvCxnSpPr>
        <p:spPr>
          <a:xfrm>
            <a:off x="6639421" y="4805623"/>
            <a:ext cx="0" cy="1218422"/>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9" name="Rectangle 70"/>
          <p:cNvSpPr>
            <a:spLocks noChangeArrowheads="1"/>
          </p:cNvSpPr>
          <p:nvPr/>
        </p:nvSpPr>
        <p:spPr bwMode="auto">
          <a:xfrm>
            <a:off x="-48993" y="5669518"/>
            <a:ext cx="2266968" cy="1488019"/>
          </a:xfrm>
          <a:prstGeom prst="rect">
            <a:avLst/>
          </a:prstGeom>
          <a:noFill/>
          <a:ln w="9525">
            <a:noFill/>
            <a:miter lim="800000"/>
            <a:headEnd/>
            <a:tailEnd/>
          </a:ln>
        </p:spPr>
        <p:txBody>
          <a:bodyPr lIns="34263" tIns="13705" rIns="20558" bIns="13705" anchor="ctr" anchorCtr="0"/>
          <a:lstStyle/>
          <a:p>
            <a:pPr marL="83277" indent="-83277">
              <a:lnSpc>
                <a:spcPct val="85000"/>
              </a:lnSpc>
              <a:spcBef>
                <a:spcPts val="150"/>
              </a:spcBef>
              <a:buFontTx/>
              <a:buChar char="•"/>
            </a:pPr>
            <a:r>
              <a:rPr lang="en-US" dirty="0">
                <a:solidFill>
                  <a:srgbClr val="FFFFFF"/>
                </a:solidFill>
                <a:latin typeface="Arial Narrow"/>
                <a:cs typeface="Arial Narrow"/>
              </a:rPr>
              <a:t>Keeping my skills up-to-date  in professionally and personally.</a:t>
            </a:r>
          </a:p>
          <a:p>
            <a:pPr marL="83277" indent="-83277">
              <a:lnSpc>
                <a:spcPct val="85000"/>
              </a:lnSpc>
              <a:spcBef>
                <a:spcPts val="150"/>
              </a:spcBef>
              <a:buFontTx/>
              <a:buChar char="•"/>
            </a:pPr>
            <a:r>
              <a:rPr lang="en-GB" sz="1800" dirty="0">
                <a:solidFill>
                  <a:schemeClr val="bg1"/>
                </a:solidFill>
                <a:effectLst/>
                <a:latin typeface="Arial Narrow" panose="020B0606020202030204" pitchFamily="34" charset="0"/>
                <a:ea typeface="Calibri" panose="020F0502020204030204" pitchFamily="34" charset="0"/>
                <a:cs typeface="MyriadPro-Regular"/>
              </a:rPr>
              <a:t>Time to time seeks feedback to learn and improve fast.</a:t>
            </a:r>
            <a:endParaRPr lang="en-GB" sz="1800" dirty="0">
              <a:solidFill>
                <a:schemeClr val="bg1"/>
              </a:solidFill>
              <a:effectLst/>
              <a:latin typeface="Arial Narrow" panose="020B0606020202030204" pitchFamily="34" charset="0"/>
              <a:ea typeface="Calibri" panose="020F0502020204030204" pitchFamily="34" charset="0"/>
              <a:cs typeface="Arial" panose="020B0604020202020204" pitchFamily="34" charset="0"/>
            </a:endParaRPr>
          </a:p>
          <a:p>
            <a:pPr marL="83277" indent="-83277">
              <a:lnSpc>
                <a:spcPct val="85000"/>
              </a:lnSpc>
              <a:spcBef>
                <a:spcPts val="150"/>
              </a:spcBef>
              <a:buFontTx/>
              <a:buChar char="•"/>
            </a:pPr>
            <a:endParaRPr lang="en-US" dirty="0">
              <a:solidFill>
                <a:srgbClr val="FFFFFF"/>
              </a:solidFill>
              <a:latin typeface="Arial Narrow"/>
              <a:cs typeface="Arial Narrow"/>
            </a:endParaRPr>
          </a:p>
          <a:p>
            <a:pPr marL="83277" indent="-83277">
              <a:lnSpc>
                <a:spcPct val="85000"/>
              </a:lnSpc>
              <a:spcBef>
                <a:spcPts val="150"/>
              </a:spcBef>
              <a:buFontTx/>
              <a:buChar char="•"/>
            </a:pPr>
            <a:endParaRPr lang="en-US" dirty="0">
              <a:solidFill>
                <a:srgbClr val="FFFFFF"/>
              </a:solidFill>
              <a:latin typeface="Arial Narrow"/>
              <a:cs typeface="Arial Narrow"/>
            </a:endParaRPr>
          </a:p>
        </p:txBody>
      </p:sp>
      <p:grpSp>
        <p:nvGrpSpPr>
          <p:cNvPr id="220" name="Group 219"/>
          <p:cNvGrpSpPr/>
          <p:nvPr/>
        </p:nvGrpSpPr>
        <p:grpSpPr>
          <a:xfrm flipH="1">
            <a:off x="2266221" y="5260809"/>
            <a:ext cx="284484" cy="1453986"/>
            <a:chOff x="1954176" y="229210"/>
            <a:chExt cx="417245" cy="2132519"/>
          </a:xfrm>
        </p:grpSpPr>
        <p:cxnSp>
          <p:nvCxnSpPr>
            <p:cNvPr id="221" name="Straight Arrow Connector 220">
              <a:extLst>
                <a:ext uri="{C183D7F6-B498-43B3-948B-1728B52AA6E4}">
                  <adec:decorative xmlns:adec="http://schemas.microsoft.com/office/drawing/2017/decorative" val="1"/>
                </a:ext>
              </a:extLst>
            </p:cNvPr>
            <p:cNvCxnSpPr>
              <a:cxnSpLocks/>
            </p:cNvCxnSpPr>
            <p:nvPr/>
          </p:nvCxnSpPr>
          <p:spPr>
            <a:xfrm flipH="1">
              <a:off x="1954176" y="1348625"/>
              <a:ext cx="417245" cy="0"/>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C183D7F6-B498-43B3-948B-1728B52AA6E4}">
                  <adec:decorative xmlns:adec="http://schemas.microsoft.com/office/drawing/2017/decorative" val="1"/>
                </a:ext>
              </a:extLst>
            </p:cNvPr>
            <p:cNvCxnSpPr>
              <a:cxnSpLocks/>
            </p:cNvCxnSpPr>
            <p:nvPr/>
          </p:nvCxnSpPr>
          <p:spPr>
            <a:xfrm>
              <a:off x="2371418" y="229210"/>
              <a:ext cx="3" cy="2132519"/>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33" name="Rectangle 70"/>
          <p:cNvSpPr>
            <a:spLocks noChangeArrowheads="1"/>
          </p:cNvSpPr>
          <p:nvPr/>
        </p:nvSpPr>
        <p:spPr bwMode="auto">
          <a:xfrm>
            <a:off x="2550705" y="865265"/>
            <a:ext cx="4361940" cy="1202890"/>
          </a:xfrm>
          <a:prstGeom prst="rect">
            <a:avLst/>
          </a:prstGeom>
          <a:noFill/>
          <a:ln w="9525">
            <a:noFill/>
            <a:miter lim="800000"/>
            <a:headEnd/>
            <a:tailEnd/>
          </a:ln>
        </p:spPr>
        <p:txBody>
          <a:bodyPr lIns="34263" tIns="13705" rIns="20558" bIns="13705" anchor="ctr" anchorCtr="0"/>
          <a:lstStyle/>
          <a:p>
            <a:pPr marL="83277" indent="-83277">
              <a:lnSpc>
                <a:spcPct val="85000"/>
              </a:lnSpc>
              <a:spcBef>
                <a:spcPts val="150"/>
              </a:spcBef>
              <a:buFontTx/>
              <a:buChar char="•"/>
            </a:pPr>
            <a:r>
              <a:rPr lang="en-US" dirty="0">
                <a:solidFill>
                  <a:srgbClr val="FFFFFF"/>
                </a:solidFill>
                <a:latin typeface="Arial Narrow"/>
                <a:cs typeface="Arial Narrow"/>
              </a:rPr>
              <a:t>I am more interested in sharing ideas and new ways of doing things.</a:t>
            </a:r>
          </a:p>
          <a:p>
            <a:pPr marL="83277" indent="-83277">
              <a:lnSpc>
                <a:spcPct val="85000"/>
              </a:lnSpc>
              <a:spcBef>
                <a:spcPts val="150"/>
              </a:spcBef>
              <a:buFontTx/>
              <a:buChar char="•"/>
            </a:pPr>
            <a:r>
              <a:rPr lang="en-US" dirty="0">
                <a:solidFill>
                  <a:srgbClr val="FFFFFF"/>
                </a:solidFill>
                <a:latin typeface="Arial Narrow"/>
                <a:cs typeface="Arial Narrow"/>
              </a:rPr>
              <a:t>Actively seeks to apply technology to appropriate tasks.</a:t>
            </a:r>
          </a:p>
        </p:txBody>
      </p:sp>
      <p:cxnSp>
        <p:nvCxnSpPr>
          <p:cNvPr id="235" name="Straight Arrow Connector 234">
            <a:extLst>
              <a:ext uri="{C183D7F6-B498-43B3-948B-1728B52AA6E4}">
                <adec:decorative xmlns:adec="http://schemas.microsoft.com/office/drawing/2017/decorative" val="1"/>
              </a:ext>
            </a:extLst>
          </p:cNvPr>
          <p:cNvCxnSpPr>
            <a:cxnSpLocks/>
            <a:endCxn id="6" idx="28"/>
          </p:cNvCxnSpPr>
          <p:nvPr/>
        </p:nvCxnSpPr>
        <p:spPr>
          <a:xfrm flipH="1">
            <a:off x="4259656" y="2079151"/>
            <a:ext cx="18973" cy="2094119"/>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C183D7F6-B498-43B3-948B-1728B52AA6E4}">
                <adec:decorative xmlns:adec="http://schemas.microsoft.com/office/drawing/2017/decorative" val="1"/>
              </a:ext>
            </a:extLst>
          </p:cNvPr>
          <p:cNvCxnSpPr>
            <a:cxnSpLocks/>
          </p:cNvCxnSpPr>
          <p:nvPr/>
        </p:nvCxnSpPr>
        <p:spPr>
          <a:xfrm flipH="1">
            <a:off x="2851765" y="2068155"/>
            <a:ext cx="2790955" cy="10996"/>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 name="Oval 3">
            <a:extLst>
              <a:ext uri="{C183D7F6-B498-43B3-948B-1728B52AA6E4}">
                <adec:decorative xmlns:adec="http://schemas.microsoft.com/office/drawing/2017/decorative" val="1"/>
              </a:ext>
            </a:extLst>
          </p:cNvPr>
          <p:cNvSpPr/>
          <p:nvPr/>
        </p:nvSpPr>
        <p:spPr>
          <a:xfrm rot="21207068">
            <a:off x="4043048" y="5563786"/>
            <a:ext cx="694537" cy="694537"/>
          </a:xfrm>
          <a:prstGeom prst="ellipse">
            <a:avLst/>
          </a:prstGeom>
          <a:gradFill flip="none" rotWithShape="1">
            <a:gsLst>
              <a:gs pos="100000">
                <a:srgbClr val="974E0E"/>
              </a:gs>
              <a:gs pos="21000">
                <a:srgbClr val="E29A3A"/>
              </a:gs>
            </a:gsLst>
            <a:path path="circle">
              <a:fillToRect r="100000" b="100000"/>
            </a:path>
            <a:tileRect l="-100000" t="-100000"/>
          </a:gradFill>
          <a:ln w="9525">
            <a:noFill/>
            <a:prstDash val="sysDash"/>
            <a:miter lim="800000"/>
            <a:headEnd/>
            <a:tailEnd/>
          </a:ln>
        </p:spPr>
        <p:txBody>
          <a:bodyPr lIns="13705" tIns="13705" rIns="13705" bIns="13705" anchor="ctr" anchorCtr="1"/>
          <a:lstStyle/>
          <a:p>
            <a:pPr algn="ctr">
              <a:lnSpc>
                <a:spcPct val="85000"/>
              </a:lnSpc>
              <a:spcBef>
                <a:spcPct val="20000"/>
              </a:spcBef>
            </a:pPr>
            <a:endParaRPr lang="en-US" sz="1199" b="1" dirty="0">
              <a:solidFill>
                <a:srgbClr val="FFFFFF"/>
              </a:solidFill>
              <a:latin typeface="Arial Narrow" pitchFamily="112" charset="0"/>
            </a:endParaRPr>
          </a:p>
        </p:txBody>
      </p:sp>
      <p:sp>
        <p:nvSpPr>
          <p:cNvPr id="197" name="Rectangle 70">
            <a:extLst>
              <a:ext uri="{FF2B5EF4-FFF2-40B4-BE49-F238E27FC236}">
                <a16:creationId xmlns:a16="http://schemas.microsoft.com/office/drawing/2014/main" id="{7D832FCE-38F8-403F-A9D9-0EEA52365627}"/>
              </a:ext>
            </a:extLst>
          </p:cNvPr>
          <p:cNvSpPr>
            <a:spLocks noChangeArrowheads="1"/>
          </p:cNvSpPr>
          <p:nvPr/>
        </p:nvSpPr>
        <p:spPr bwMode="auto">
          <a:xfrm>
            <a:off x="5099576" y="2538630"/>
            <a:ext cx="3922233" cy="1035007"/>
          </a:xfrm>
          <a:prstGeom prst="rect">
            <a:avLst/>
          </a:prstGeom>
          <a:noFill/>
          <a:ln w="9525">
            <a:noFill/>
            <a:miter lim="800000"/>
            <a:headEnd/>
            <a:tailEnd/>
          </a:ln>
        </p:spPr>
        <p:txBody>
          <a:bodyPr lIns="34263" tIns="13705" rIns="20558" bIns="13705" anchor="ctr" anchorCtr="0"/>
          <a:lstStyle/>
          <a:p>
            <a:pPr marL="83277" indent="-83277">
              <a:lnSpc>
                <a:spcPct val="85000"/>
              </a:lnSpc>
              <a:spcBef>
                <a:spcPts val="150"/>
              </a:spcBef>
              <a:buFontTx/>
              <a:buChar char="•"/>
            </a:pPr>
            <a:r>
              <a:rPr lang="en-US" dirty="0">
                <a:solidFill>
                  <a:srgbClr val="FFFFFF"/>
                </a:solidFill>
                <a:latin typeface="Arial Narrow"/>
                <a:cs typeface="Arial Narrow"/>
              </a:rPr>
              <a:t>Archiving the knowledge for self-use don’t make me a leader,</a:t>
            </a:r>
          </a:p>
          <a:p>
            <a:pPr marL="83277" indent="-83277">
              <a:lnSpc>
                <a:spcPct val="85000"/>
              </a:lnSpc>
              <a:spcBef>
                <a:spcPts val="150"/>
              </a:spcBef>
              <a:buFontTx/>
              <a:buChar char="•"/>
            </a:pPr>
            <a:r>
              <a:rPr lang="en-US" sz="1800" dirty="0">
                <a:solidFill>
                  <a:schemeClr val="bg1"/>
                </a:solidFill>
                <a:effectLst/>
                <a:latin typeface="Arial Narrow" panose="020B0606020202030204" pitchFamily="34" charset="0"/>
                <a:ea typeface="Calibri" panose="020F0502020204030204" pitchFamily="34" charset="0"/>
                <a:cs typeface="MyriadPro-Regular"/>
              </a:rPr>
              <a:t>Sharing the knowledge with your peers can become a servant leader.</a:t>
            </a:r>
            <a:endParaRPr lang="en-US" dirty="0">
              <a:solidFill>
                <a:srgbClr val="FFFFFF"/>
              </a:solidFill>
              <a:latin typeface="Arial Narrow"/>
              <a:cs typeface="Arial Narrow"/>
            </a:endParaRPr>
          </a:p>
          <a:p>
            <a:pPr marL="83277" indent="-83277">
              <a:lnSpc>
                <a:spcPct val="85000"/>
              </a:lnSpc>
              <a:spcBef>
                <a:spcPts val="150"/>
              </a:spcBef>
              <a:buFontTx/>
              <a:buChar char="•"/>
            </a:pPr>
            <a:endParaRPr lang="en-US" dirty="0">
              <a:solidFill>
                <a:srgbClr val="FFFFFF"/>
              </a:solidFill>
              <a:latin typeface="Arial Narrow"/>
              <a:cs typeface="Arial Narrow"/>
            </a:endParaRPr>
          </a:p>
        </p:txBody>
      </p:sp>
      <p:cxnSp>
        <p:nvCxnSpPr>
          <p:cNvPr id="201" name="Straight Arrow Connector 200">
            <a:extLst>
              <a:ext uri="{FF2B5EF4-FFF2-40B4-BE49-F238E27FC236}">
                <a16:creationId xmlns:a16="http://schemas.microsoft.com/office/drawing/2014/main" id="{6CA7F8FA-C174-421D-8937-68E78C1FB33D}"/>
              </a:ext>
              <a:ext uri="{C183D7F6-B498-43B3-948B-1728B52AA6E4}">
                <adec:decorative xmlns:adec="http://schemas.microsoft.com/office/drawing/2017/decorative" val="1"/>
              </a:ext>
            </a:extLst>
          </p:cNvPr>
          <p:cNvCxnSpPr>
            <a:cxnSpLocks/>
            <a:endCxn id="172" idx="28"/>
          </p:cNvCxnSpPr>
          <p:nvPr/>
        </p:nvCxnSpPr>
        <p:spPr>
          <a:xfrm flipH="1">
            <a:off x="5448696" y="3454957"/>
            <a:ext cx="774596" cy="960665"/>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B0CA07B-D3EF-4CEA-853E-DCA81333FF5D}"/>
              </a:ext>
              <a:ext uri="{C183D7F6-B498-43B3-948B-1728B52AA6E4}">
                <adec:decorative xmlns:adec="http://schemas.microsoft.com/office/drawing/2017/decorative" val="1"/>
              </a:ext>
            </a:extLst>
          </p:cNvPr>
          <p:cNvCxnSpPr>
            <a:cxnSpLocks/>
          </p:cNvCxnSpPr>
          <p:nvPr/>
        </p:nvCxnSpPr>
        <p:spPr>
          <a:xfrm flipH="1">
            <a:off x="5268703" y="3454957"/>
            <a:ext cx="2483750" cy="0"/>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7" name="Rectangle 70">
            <a:extLst>
              <a:ext uri="{FF2B5EF4-FFF2-40B4-BE49-F238E27FC236}">
                <a16:creationId xmlns:a16="http://schemas.microsoft.com/office/drawing/2014/main" id="{15E3CAE9-216C-4A6F-A3F1-61AF2BB23740}"/>
              </a:ext>
            </a:extLst>
          </p:cNvPr>
          <p:cNvSpPr>
            <a:spLocks noChangeArrowheads="1"/>
          </p:cNvSpPr>
          <p:nvPr/>
        </p:nvSpPr>
        <p:spPr bwMode="auto">
          <a:xfrm>
            <a:off x="187778" y="2665465"/>
            <a:ext cx="3537575" cy="952092"/>
          </a:xfrm>
          <a:prstGeom prst="rect">
            <a:avLst/>
          </a:prstGeom>
          <a:noFill/>
          <a:ln w="9525">
            <a:noFill/>
            <a:miter lim="800000"/>
            <a:headEnd/>
            <a:tailEnd/>
          </a:ln>
        </p:spPr>
        <p:txBody>
          <a:bodyPr lIns="34263" tIns="13705" rIns="20558" bIns="13705" anchor="ctr" anchorCtr="0"/>
          <a:lstStyle/>
          <a:p>
            <a:pPr marL="83277" indent="-83277">
              <a:lnSpc>
                <a:spcPct val="85000"/>
              </a:lnSpc>
              <a:spcBef>
                <a:spcPts val="150"/>
              </a:spcBef>
              <a:buFontTx/>
              <a:buChar char="•"/>
            </a:pPr>
            <a:r>
              <a:rPr lang="en-US" dirty="0">
                <a:solidFill>
                  <a:srgbClr val="FFFFFF"/>
                </a:solidFill>
                <a:latin typeface="Arial Narrow"/>
                <a:cs typeface="Arial Narrow"/>
              </a:rPr>
              <a:t>My motivation to my colleagues is grow and work together, achieve the goals faster.</a:t>
            </a:r>
          </a:p>
          <a:p>
            <a:pPr marL="83277" indent="-83277">
              <a:lnSpc>
                <a:spcPct val="85000"/>
              </a:lnSpc>
              <a:spcBef>
                <a:spcPts val="150"/>
              </a:spcBef>
              <a:buFontTx/>
              <a:buChar char="•"/>
            </a:pPr>
            <a:r>
              <a:rPr lang="en-US" dirty="0">
                <a:solidFill>
                  <a:srgbClr val="FFFFFF"/>
                </a:solidFill>
                <a:latin typeface="Arial Narrow"/>
                <a:cs typeface="Arial Narrow"/>
              </a:rPr>
              <a:t>Develops clear goals that are consistent with agreed strategies.</a:t>
            </a:r>
          </a:p>
        </p:txBody>
      </p:sp>
      <p:cxnSp>
        <p:nvCxnSpPr>
          <p:cNvPr id="210" name="Straight Arrow Connector 209">
            <a:extLst>
              <a:ext uri="{FF2B5EF4-FFF2-40B4-BE49-F238E27FC236}">
                <a16:creationId xmlns:a16="http://schemas.microsoft.com/office/drawing/2014/main" id="{8D1D673E-DB3B-4513-993C-4C97C95C17E3}"/>
              </a:ext>
              <a:ext uri="{C183D7F6-B498-43B3-948B-1728B52AA6E4}">
                <adec:decorative xmlns:adec="http://schemas.microsoft.com/office/drawing/2017/decorative" val="1"/>
              </a:ext>
            </a:extLst>
          </p:cNvPr>
          <p:cNvCxnSpPr>
            <a:cxnSpLocks/>
            <a:endCxn id="208" idx="28"/>
          </p:cNvCxnSpPr>
          <p:nvPr/>
        </p:nvCxnSpPr>
        <p:spPr>
          <a:xfrm>
            <a:off x="1532632" y="3726527"/>
            <a:ext cx="1485411" cy="993577"/>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F8B9751-8CB0-4B21-A82C-4C5BC8E55DD7}"/>
              </a:ext>
              <a:ext uri="{C183D7F6-B498-43B3-948B-1728B52AA6E4}">
                <adec:decorative xmlns:adec="http://schemas.microsoft.com/office/drawing/2017/decorative" val="1"/>
              </a:ext>
            </a:extLst>
          </p:cNvPr>
          <p:cNvCxnSpPr>
            <a:cxnSpLocks/>
          </p:cNvCxnSpPr>
          <p:nvPr/>
        </p:nvCxnSpPr>
        <p:spPr>
          <a:xfrm flipH="1">
            <a:off x="187778" y="3726527"/>
            <a:ext cx="2663987" cy="0"/>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7" name="Rectangle 70">
            <a:extLst>
              <a:ext uri="{FF2B5EF4-FFF2-40B4-BE49-F238E27FC236}">
                <a16:creationId xmlns:a16="http://schemas.microsoft.com/office/drawing/2014/main" id="{F697462E-1C13-4F1C-899C-2558FAD29180}"/>
              </a:ext>
            </a:extLst>
          </p:cNvPr>
          <p:cNvSpPr>
            <a:spLocks noChangeArrowheads="1"/>
          </p:cNvSpPr>
          <p:nvPr/>
        </p:nvSpPr>
        <p:spPr bwMode="auto">
          <a:xfrm>
            <a:off x="5455380" y="9831101"/>
            <a:ext cx="3389684" cy="952092"/>
          </a:xfrm>
          <a:prstGeom prst="rect">
            <a:avLst/>
          </a:prstGeom>
          <a:noFill/>
          <a:ln w="9525">
            <a:noFill/>
            <a:miter lim="800000"/>
            <a:headEnd/>
            <a:tailEnd/>
          </a:ln>
        </p:spPr>
        <p:txBody>
          <a:bodyPr lIns="34263" tIns="13705" rIns="20558" bIns="13705" anchor="ctr" anchorCtr="0"/>
          <a:lstStyle/>
          <a:p>
            <a:pPr marL="83277" indent="-83277">
              <a:lnSpc>
                <a:spcPct val="85000"/>
              </a:lnSpc>
              <a:spcBef>
                <a:spcPts val="150"/>
              </a:spcBef>
              <a:buFontTx/>
              <a:buChar char="•"/>
            </a:pPr>
            <a:r>
              <a:rPr lang="en-US" dirty="0">
                <a:solidFill>
                  <a:srgbClr val="FFFFFF"/>
                </a:solidFill>
                <a:latin typeface="Arial Narrow"/>
                <a:cs typeface="Arial Narrow"/>
              </a:rPr>
              <a:t>Takes calculated risks on new and unusual ideas; thinks outside the box.</a:t>
            </a:r>
          </a:p>
          <a:p>
            <a:pPr marL="83277" indent="-83277">
              <a:lnSpc>
                <a:spcPct val="85000"/>
              </a:lnSpc>
              <a:spcBef>
                <a:spcPts val="150"/>
              </a:spcBef>
              <a:buFontTx/>
              <a:buChar char="•"/>
            </a:pPr>
            <a:r>
              <a:rPr lang="en-US" dirty="0">
                <a:solidFill>
                  <a:srgbClr val="FFFFFF"/>
                </a:solidFill>
                <a:latin typeface="Arial Narrow"/>
                <a:cs typeface="Arial Narrow"/>
              </a:rPr>
              <a:t>Keeps abreast of available technology</a:t>
            </a:r>
          </a:p>
        </p:txBody>
      </p:sp>
      <p:cxnSp>
        <p:nvCxnSpPr>
          <p:cNvPr id="248" name="Straight Arrow Connector 247">
            <a:extLst>
              <a:ext uri="{FF2B5EF4-FFF2-40B4-BE49-F238E27FC236}">
                <a16:creationId xmlns:a16="http://schemas.microsoft.com/office/drawing/2014/main" id="{E9B21109-183F-438F-BBF5-CE5DC48D59EE}"/>
              </a:ext>
              <a:ext uri="{C183D7F6-B498-43B3-948B-1728B52AA6E4}">
                <adec:decorative xmlns:adec="http://schemas.microsoft.com/office/drawing/2017/decorative" val="1"/>
              </a:ext>
            </a:extLst>
          </p:cNvPr>
          <p:cNvCxnSpPr>
            <a:cxnSpLocks/>
            <a:endCxn id="200" idx="16"/>
          </p:cNvCxnSpPr>
          <p:nvPr/>
        </p:nvCxnSpPr>
        <p:spPr>
          <a:xfrm flipH="1" flipV="1">
            <a:off x="4586323" y="7738762"/>
            <a:ext cx="2053098" cy="1931370"/>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7F8FB08-8AD7-48F5-932B-4341F2AB6316}"/>
              </a:ext>
              <a:ext uri="{C183D7F6-B498-43B3-948B-1728B52AA6E4}">
                <adec:decorative xmlns:adec="http://schemas.microsoft.com/office/drawing/2017/decorative" val="1"/>
              </a:ext>
            </a:extLst>
          </p:cNvPr>
          <p:cNvCxnSpPr>
            <a:cxnSpLocks/>
          </p:cNvCxnSpPr>
          <p:nvPr/>
        </p:nvCxnSpPr>
        <p:spPr>
          <a:xfrm flipH="1">
            <a:off x="5822836" y="9670132"/>
            <a:ext cx="1719835" cy="0"/>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0" name="Rectangle 70">
            <a:extLst>
              <a:ext uri="{FF2B5EF4-FFF2-40B4-BE49-F238E27FC236}">
                <a16:creationId xmlns:a16="http://schemas.microsoft.com/office/drawing/2014/main" id="{511AC4B8-5A03-4643-B427-83BC9217D535}"/>
              </a:ext>
            </a:extLst>
          </p:cNvPr>
          <p:cNvSpPr>
            <a:spLocks noChangeArrowheads="1"/>
          </p:cNvSpPr>
          <p:nvPr/>
        </p:nvSpPr>
        <p:spPr bwMode="auto">
          <a:xfrm>
            <a:off x="457981" y="8790130"/>
            <a:ext cx="2629484" cy="1343318"/>
          </a:xfrm>
          <a:prstGeom prst="rect">
            <a:avLst/>
          </a:prstGeom>
          <a:noFill/>
          <a:ln w="9525">
            <a:noFill/>
            <a:miter lim="800000"/>
            <a:headEnd/>
            <a:tailEnd/>
          </a:ln>
        </p:spPr>
        <p:txBody>
          <a:bodyPr lIns="34263" tIns="13705" rIns="20558" bIns="13705" anchor="ctr" anchorCtr="0"/>
          <a:lstStyle/>
          <a:p>
            <a:pPr marL="83277" indent="-83277">
              <a:lnSpc>
                <a:spcPct val="85000"/>
              </a:lnSpc>
              <a:spcBef>
                <a:spcPts val="150"/>
              </a:spcBef>
              <a:buFontTx/>
              <a:buChar char="•"/>
            </a:pPr>
            <a:r>
              <a:rPr lang="en-US" dirty="0">
                <a:solidFill>
                  <a:srgbClr val="FFFFFF"/>
                </a:solidFill>
                <a:latin typeface="Arial Narrow"/>
                <a:cs typeface="Arial Narrow"/>
              </a:rPr>
              <a:t>I really enjoy appreciations from peers and managers. </a:t>
            </a:r>
          </a:p>
          <a:p>
            <a:pPr marL="83277" indent="-83277">
              <a:lnSpc>
                <a:spcPct val="85000"/>
              </a:lnSpc>
              <a:spcBef>
                <a:spcPts val="150"/>
              </a:spcBef>
              <a:buFontTx/>
              <a:buChar char="•"/>
            </a:pPr>
            <a:r>
              <a:rPr lang="en-US" dirty="0">
                <a:solidFill>
                  <a:srgbClr val="FFFFFF"/>
                </a:solidFill>
                <a:latin typeface="Arial Narrow"/>
                <a:cs typeface="Arial Narrow"/>
              </a:rPr>
              <a:t>Demonstrates openness in sharing information and keeping people informed. </a:t>
            </a:r>
          </a:p>
        </p:txBody>
      </p:sp>
      <p:cxnSp>
        <p:nvCxnSpPr>
          <p:cNvPr id="251" name="Straight Arrow Connector 250">
            <a:extLst>
              <a:ext uri="{FF2B5EF4-FFF2-40B4-BE49-F238E27FC236}">
                <a16:creationId xmlns:a16="http://schemas.microsoft.com/office/drawing/2014/main" id="{FA2ACFDF-63FD-4EEB-8BAA-2F7158D77D14}"/>
              </a:ext>
              <a:ext uri="{C183D7F6-B498-43B3-948B-1728B52AA6E4}">
                <adec:decorative xmlns:adec="http://schemas.microsoft.com/office/drawing/2017/decorative" val="1"/>
              </a:ext>
            </a:extLst>
          </p:cNvPr>
          <p:cNvCxnSpPr>
            <a:cxnSpLocks/>
            <a:endCxn id="202" idx="27"/>
          </p:cNvCxnSpPr>
          <p:nvPr/>
        </p:nvCxnSpPr>
        <p:spPr>
          <a:xfrm flipV="1">
            <a:off x="1761238" y="7147460"/>
            <a:ext cx="1434280" cy="1709746"/>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FACD64A-A548-40E7-9B4A-ADC57C7C636A}"/>
              </a:ext>
              <a:ext uri="{C183D7F6-B498-43B3-948B-1728B52AA6E4}">
                <adec:decorative xmlns:adec="http://schemas.microsoft.com/office/drawing/2017/decorative" val="1"/>
              </a:ext>
            </a:extLst>
          </p:cNvPr>
          <p:cNvCxnSpPr>
            <a:cxnSpLocks/>
          </p:cNvCxnSpPr>
          <p:nvPr/>
        </p:nvCxnSpPr>
        <p:spPr>
          <a:xfrm flipH="1">
            <a:off x="909749" y="8850066"/>
            <a:ext cx="1719835" cy="0"/>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9" name="Rectangle 70">
            <a:extLst>
              <a:ext uri="{FF2B5EF4-FFF2-40B4-BE49-F238E27FC236}">
                <a16:creationId xmlns:a16="http://schemas.microsoft.com/office/drawing/2014/main" id="{A9E917D3-0C76-4244-9FF3-E843374AFC04}"/>
              </a:ext>
            </a:extLst>
          </p:cNvPr>
          <p:cNvSpPr>
            <a:spLocks noChangeArrowheads="1"/>
          </p:cNvSpPr>
          <p:nvPr/>
        </p:nvSpPr>
        <p:spPr bwMode="auto">
          <a:xfrm>
            <a:off x="6578448" y="8000650"/>
            <a:ext cx="3281863" cy="1253068"/>
          </a:xfrm>
          <a:prstGeom prst="rect">
            <a:avLst/>
          </a:prstGeom>
          <a:noFill/>
          <a:ln w="9525">
            <a:noFill/>
            <a:miter lim="800000"/>
            <a:headEnd/>
            <a:tailEnd/>
          </a:ln>
        </p:spPr>
        <p:txBody>
          <a:bodyPr lIns="34263" tIns="13705" rIns="20558" bIns="13705" anchor="ctr" anchorCtr="0"/>
          <a:lstStyle/>
          <a:p>
            <a:pPr marL="83277" indent="-83277">
              <a:lnSpc>
                <a:spcPct val="85000"/>
              </a:lnSpc>
              <a:spcBef>
                <a:spcPts val="150"/>
              </a:spcBef>
              <a:buFontTx/>
              <a:buChar char="•"/>
            </a:pPr>
            <a:r>
              <a:rPr lang="en-US" dirty="0">
                <a:solidFill>
                  <a:srgbClr val="FFFFFF"/>
                </a:solidFill>
                <a:latin typeface="Arial Narrow"/>
                <a:cs typeface="Arial Narrow"/>
              </a:rPr>
              <a:t>Takes ownership for all responsibilities and honors commitments.</a:t>
            </a:r>
          </a:p>
          <a:p>
            <a:pPr marL="83277" indent="-83277">
              <a:lnSpc>
                <a:spcPct val="85000"/>
              </a:lnSpc>
              <a:spcBef>
                <a:spcPts val="150"/>
              </a:spcBef>
              <a:buFontTx/>
              <a:buChar char="•"/>
            </a:pPr>
            <a:r>
              <a:rPr lang="en-US" dirty="0">
                <a:solidFill>
                  <a:srgbClr val="FFFFFF"/>
                </a:solidFill>
                <a:latin typeface="Arial Narrow"/>
                <a:cs typeface="Arial Narrow"/>
              </a:rPr>
              <a:t>I love to participate and solve complex  solutions.</a:t>
            </a:r>
          </a:p>
          <a:p>
            <a:pPr marL="83277" indent="-83277">
              <a:lnSpc>
                <a:spcPct val="85000"/>
              </a:lnSpc>
              <a:spcBef>
                <a:spcPts val="150"/>
              </a:spcBef>
              <a:buFontTx/>
              <a:buChar char="•"/>
            </a:pPr>
            <a:endParaRPr lang="en-US" dirty="0">
              <a:solidFill>
                <a:srgbClr val="FFFFFF"/>
              </a:solidFill>
              <a:latin typeface="Arial Narrow"/>
              <a:cs typeface="Arial Narrow"/>
            </a:endParaRPr>
          </a:p>
        </p:txBody>
      </p:sp>
      <p:cxnSp>
        <p:nvCxnSpPr>
          <p:cNvPr id="260" name="Straight Arrow Connector 259">
            <a:extLst>
              <a:ext uri="{FF2B5EF4-FFF2-40B4-BE49-F238E27FC236}">
                <a16:creationId xmlns:a16="http://schemas.microsoft.com/office/drawing/2014/main" id="{960C90C0-FCC8-41BA-B86A-4D814435774F}"/>
              </a:ext>
              <a:ext uri="{C183D7F6-B498-43B3-948B-1728B52AA6E4}">
                <adec:decorative xmlns:adec="http://schemas.microsoft.com/office/drawing/2017/decorative" val="1"/>
              </a:ext>
            </a:extLst>
          </p:cNvPr>
          <p:cNvCxnSpPr>
            <a:cxnSpLocks/>
            <a:endCxn id="182" idx="27"/>
          </p:cNvCxnSpPr>
          <p:nvPr/>
        </p:nvCxnSpPr>
        <p:spPr>
          <a:xfrm flipH="1" flipV="1">
            <a:off x="5778462" y="6936798"/>
            <a:ext cx="1973991" cy="737620"/>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6A64B7E-9E8F-411A-83CF-A2E2D44FE9AC}"/>
              </a:ext>
              <a:ext uri="{C183D7F6-B498-43B3-948B-1728B52AA6E4}">
                <adec:decorative xmlns:adec="http://schemas.microsoft.com/office/drawing/2017/decorative" val="1"/>
              </a:ext>
            </a:extLst>
          </p:cNvPr>
          <p:cNvCxnSpPr>
            <a:cxnSpLocks/>
          </p:cNvCxnSpPr>
          <p:nvPr/>
        </p:nvCxnSpPr>
        <p:spPr>
          <a:xfrm flipH="1">
            <a:off x="6429829" y="7674418"/>
            <a:ext cx="2295757" cy="8476"/>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6" name="TextBox 275">
            <a:extLst>
              <a:ext uri="{FF2B5EF4-FFF2-40B4-BE49-F238E27FC236}">
                <a16:creationId xmlns:a16="http://schemas.microsoft.com/office/drawing/2014/main" id="{9B82B532-C794-4FD4-AD58-D1C361DDD062}"/>
              </a:ext>
            </a:extLst>
          </p:cNvPr>
          <p:cNvSpPr txBox="1"/>
          <p:nvPr/>
        </p:nvSpPr>
        <p:spPr>
          <a:xfrm>
            <a:off x="12693" y="63268"/>
            <a:ext cx="9293353" cy="646331"/>
          </a:xfrm>
          <a:prstGeom prst="rect">
            <a:avLst/>
          </a:prstGeom>
          <a:noFill/>
        </p:spPr>
        <p:txBody>
          <a:bodyPr wrap="square" rtlCol="0" anchor="t">
            <a:spAutoFit/>
          </a:bodyPr>
          <a:lstStyle/>
          <a:p>
            <a:r>
              <a:rPr lang="en-GB"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This flower shows my Core Competence and current way of working , </a:t>
            </a:r>
          </a:p>
          <a:p>
            <a:r>
              <a:rPr lang="en-GB"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idea of  below flower  was created using the pdf shared in assignment. </a:t>
            </a:r>
            <a:endParaRPr lang="en-GB"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72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1000" fill="hold"/>
                                        <p:tgtEl>
                                          <p:spTgt spid="68"/>
                                        </p:tgtEl>
                                        <p:attrNameLst>
                                          <p:attrName>ppt_x</p:attrName>
                                        </p:attrNameLst>
                                      </p:cBhvr>
                                      <p:tavLst>
                                        <p:tav tm="0">
                                          <p:val>
                                            <p:strVal val="#ppt_x"/>
                                          </p:val>
                                        </p:tav>
                                        <p:tav tm="100000">
                                          <p:val>
                                            <p:strVal val="#ppt_x"/>
                                          </p:val>
                                        </p:tav>
                                      </p:tavLst>
                                    </p:anim>
                                    <p:anim calcmode="lin" valueType="num">
                                      <p:cBhvr additive="base">
                                        <p:cTn id="8" dur="1000" fill="hold"/>
                                        <p:tgtEl>
                                          <p:spTgt spid="6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4000"/>
                            </p:stCondLst>
                            <p:childTnLst>
                              <p:par>
                                <p:cTn id="34" presetID="10"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450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7"/>
                                        </p:tgtEl>
                                        <p:attrNameLst>
                                          <p:attrName>style.visibility</p:attrName>
                                        </p:attrNameLst>
                                      </p:cBhvr>
                                      <p:to>
                                        <p:strVal val="visible"/>
                                      </p:to>
                                    </p:set>
                                    <p:animEffect transition="in" filter="fade">
                                      <p:cBhvr>
                                        <p:cTn id="48" dur="500"/>
                                        <p:tgtEl>
                                          <p:spTgt spid="207"/>
                                        </p:tgtEl>
                                      </p:cBhvr>
                                    </p:animEffect>
                                  </p:childTnLst>
                                </p:cTn>
                              </p:par>
                              <p:par>
                                <p:cTn id="49" presetID="10" presetClass="entr" presetSubtype="0" fill="hold" nodeType="withEffect">
                                  <p:stCondLst>
                                    <p:cond delay="0"/>
                                  </p:stCondLst>
                                  <p:childTnLst>
                                    <p:set>
                                      <p:cBhvr>
                                        <p:cTn id="50" dur="1" fill="hold">
                                          <p:stCondLst>
                                            <p:cond delay="0"/>
                                          </p:stCondLst>
                                        </p:cTn>
                                        <p:tgtEl>
                                          <p:spTgt spid="246"/>
                                        </p:tgtEl>
                                        <p:attrNameLst>
                                          <p:attrName>style.visibility</p:attrName>
                                        </p:attrNameLst>
                                      </p:cBhvr>
                                      <p:to>
                                        <p:strVal val="visible"/>
                                      </p:to>
                                    </p:set>
                                    <p:animEffect transition="in" filter="fade">
                                      <p:cBhvr>
                                        <p:cTn id="51" dur="500"/>
                                        <p:tgtEl>
                                          <p:spTgt spid="246"/>
                                        </p:tgtEl>
                                      </p:cBhvr>
                                    </p:animEffect>
                                  </p:childTnLst>
                                </p:cTn>
                              </p:par>
                              <p:par>
                                <p:cTn id="52" presetID="10" presetClass="entr" presetSubtype="0" fill="hold" nodeType="withEffect">
                                  <p:stCondLst>
                                    <p:cond delay="0"/>
                                  </p:stCondLst>
                                  <p:childTnLst>
                                    <p:set>
                                      <p:cBhvr>
                                        <p:cTn id="53" dur="1" fill="hold">
                                          <p:stCondLst>
                                            <p:cond delay="0"/>
                                          </p:stCondLst>
                                        </p:cTn>
                                        <p:tgtEl>
                                          <p:spTgt spid="210"/>
                                        </p:tgtEl>
                                        <p:attrNameLst>
                                          <p:attrName>style.visibility</p:attrName>
                                        </p:attrNameLst>
                                      </p:cBhvr>
                                      <p:to>
                                        <p:strVal val="visible"/>
                                      </p:to>
                                    </p:set>
                                    <p:animEffect transition="in" filter="fade">
                                      <p:cBhvr>
                                        <p:cTn id="54" dur="500"/>
                                        <p:tgtEl>
                                          <p:spTgt spid="210"/>
                                        </p:tgtEl>
                                      </p:cBhvr>
                                    </p:animEffect>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220"/>
                                        </p:tgtEl>
                                        <p:attrNameLst>
                                          <p:attrName>style.visibility</p:attrName>
                                        </p:attrNameLst>
                                      </p:cBhvr>
                                      <p:to>
                                        <p:strVal val="visible"/>
                                      </p:to>
                                    </p:set>
                                    <p:animEffect transition="in" filter="fade">
                                      <p:cBhvr>
                                        <p:cTn id="58" dur="500"/>
                                        <p:tgtEl>
                                          <p:spTgt spid="2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9"/>
                                        </p:tgtEl>
                                        <p:attrNameLst>
                                          <p:attrName>style.visibility</p:attrName>
                                        </p:attrNameLst>
                                      </p:cBhvr>
                                      <p:to>
                                        <p:strVal val="visible"/>
                                      </p:to>
                                    </p:set>
                                    <p:animEffect transition="in" filter="fade">
                                      <p:cBhvr>
                                        <p:cTn id="61" dur="500"/>
                                        <p:tgtEl>
                                          <p:spTgt spid="219"/>
                                        </p:tgtEl>
                                      </p:cBhvr>
                                    </p:animEffect>
                                  </p:childTnLst>
                                </p:cTn>
                              </p:par>
                            </p:childTnLst>
                          </p:cTn>
                        </p:par>
                        <p:par>
                          <p:cTn id="62" fill="hold">
                            <p:stCondLst>
                              <p:cond delay="6500"/>
                            </p:stCondLst>
                            <p:childTnLst>
                              <p:par>
                                <p:cTn id="63" presetID="10" presetClass="entr" presetSubtype="0" fill="hold" nodeType="afterEffect">
                                  <p:stCondLst>
                                    <p:cond delay="0"/>
                                  </p:stCondLst>
                                  <p:childTnLst>
                                    <p:set>
                                      <p:cBhvr>
                                        <p:cTn id="64" dur="1" fill="hold">
                                          <p:stCondLst>
                                            <p:cond delay="0"/>
                                          </p:stCondLst>
                                        </p:cTn>
                                        <p:tgtEl>
                                          <p:spTgt spid="251"/>
                                        </p:tgtEl>
                                        <p:attrNameLst>
                                          <p:attrName>style.visibility</p:attrName>
                                        </p:attrNameLst>
                                      </p:cBhvr>
                                      <p:to>
                                        <p:strVal val="visible"/>
                                      </p:to>
                                    </p:set>
                                    <p:animEffect transition="in" filter="fade">
                                      <p:cBhvr>
                                        <p:cTn id="65" dur="500"/>
                                        <p:tgtEl>
                                          <p:spTgt spid="251"/>
                                        </p:tgtEl>
                                      </p:cBhvr>
                                    </p:animEffect>
                                  </p:childTnLst>
                                </p:cTn>
                              </p:par>
                              <p:par>
                                <p:cTn id="66" presetID="10" presetClass="entr" presetSubtype="0" fill="hold" nodeType="withEffect">
                                  <p:stCondLst>
                                    <p:cond delay="0"/>
                                  </p:stCondLst>
                                  <p:childTnLst>
                                    <p:set>
                                      <p:cBhvr>
                                        <p:cTn id="67" dur="1" fill="hold">
                                          <p:stCondLst>
                                            <p:cond delay="0"/>
                                          </p:stCondLst>
                                        </p:cTn>
                                        <p:tgtEl>
                                          <p:spTgt spid="252"/>
                                        </p:tgtEl>
                                        <p:attrNameLst>
                                          <p:attrName>style.visibility</p:attrName>
                                        </p:attrNameLst>
                                      </p:cBhvr>
                                      <p:to>
                                        <p:strVal val="visible"/>
                                      </p:to>
                                    </p:set>
                                    <p:animEffect transition="in" filter="fade">
                                      <p:cBhvr>
                                        <p:cTn id="68" dur="500"/>
                                        <p:tgtEl>
                                          <p:spTgt spid="25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0"/>
                                        </p:tgtEl>
                                        <p:attrNameLst>
                                          <p:attrName>style.visibility</p:attrName>
                                        </p:attrNameLst>
                                      </p:cBhvr>
                                      <p:to>
                                        <p:strVal val="visible"/>
                                      </p:to>
                                    </p:set>
                                    <p:animEffect transition="in" filter="fade">
                                      <p:cBhvr>
                                        <p:cTn id="71" dur="500"/>
                                        <p:tgtEl>
                                          <p:spTgt spid="250"/>
                                        </p:tgtEl>
                                      </p:cBhvr>
                                    </p:animEffect>
                                  </p:childTnLst>
                                </p:cTn>
                              </p:par>
                            </p:childTnLst>
                          </p:cTn>
                        </p:par>
                        <p:par>
                          <p:cTn id="72" fill="hold">
                            <p:stCondLst>
                              <p:cond delay="7000"/>
                            </p:stCondLst>
                            <p:childTnLst>
                              <p:par>
                                <p:cTn id="73" presetID="10" presetClass="entr" presetSubtype="0" fill="hold" nodeType="afterEffect">
                                  <p:stCondLst>
                                    <p:cond delay="0"/>
                                  </p:stCondLst>
                                  <p:childTnLst>
                                    <p:set>
                                      <p:cBhvr>
                                        <p:cTn id="74" dur="1" fill="hold">
                                          <p:stCondLst>
                                            <p:cond delay="0"/>
                                          </p:stCondLst>
                                        </p:cTn>
                                        <p:tgtEl>
                                          <p:spTgt spid="248"/>
                                        </p:tgtEl>
                                        <p:attrNameLst>
                                          <p:attrName>style.visibility</p:attrName>
                                        </p:attrNameLst>
                                      </p:cBhvr>
                                      <p:to>
                                        <p:strVal val="visible"/>
                                      </p:to>
                                    </p:set>
                                    <p:animEffect transition="in" filter="fade">
                                      <p:cBhvr>
                                        <p:cTn id="75" dur="500"/>
                                        <p:tgtEl>
                                          <p:spTgt spid="248"/>
                                        </p:tgtEl>
                                      </p:cBhvr>
                                    </p:animEffect>
                                  </p:childTnLst>
                                </p:cTn>
                              </p:par>
                              <p:par>
                                <p:cTn id="76" presetID="10" presetClass="entr" presetSubtype="0" fill="hold" nodeType="withEffect">
                                  <p:stCondLst>
                                    <p:cond delay="0"/>
                                  </p:stCondLst>
                                  <p:childTnLst>
                                    <p:set>
                                      <p:cBhvr>
                                        <p:cTn id="77" dur="1" fill="hold">
                                          <p:stCondLst>
                                            <p:cond delay="0"/>
                                          </p:stCondLst>
                                        </p:cTn>
                                        <p:tgtEl>
                                          <p:spTgt spid="249"/>
                                        </p:tgtEl>
                                        <p:attrNameLst>
                                          <p:attrName>style.visibility</p:attrName>
                                        </p:attrNameLst>
                                      </p:cBhvr>
                                      <p:to>
                                        <p:strVal val="visible"/>
                                      </p:to>
                                    </p:set>
                                    <p:animEffect transition="in" filter="fade">
                                      <p:cBhvr>
                                        <p:cTn id="78" dur="500"/>
                                        <p:tgtEl>
                                          <p:spTgt spid="2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7"/>
                                        </p:tgtEl>
                                        <p:attrNameLst>
                                          <p:attrName>style.visibility</p:attrName>
                                        </p:attrNameLst>
                                      </p:cBhvr>
                                      <p:to>
                                        <p:strVal val="visible"/>
                                      </p:to>
                                    </p:set>
                                    <p:animEffect transition="in" filter="fade">
                                      <p:cBhvr>
                                        <p:cTn id="81" dur="500"/>
                                        <p:tgtEl>
                                          <p:spTgt spid="247"/>
                                        </p:tgtEl>
                                      </p:cBhvr>
                                    </p:animEffect>
                                  </p:childTnLst>
                                </p:cTn>
                              </p:par>
                            </p:childTnLst>
                          </p:cTn>
                        </p:par>
                        <p:par>
                          <p:cTn id="82" fill="hold">
                            <p:stCondLst>
                              <p:cond delay="7500"/>
                            </p:stCondLst>
                            <p:childTnLst>
                              <p:par>
                                <p:cTn id="83" presetID="10" presetClass="entr" presetSubtype="0" fill="hold" nodeType="afterEffect">
                                  <p:stCondLst>
                                    <p:cond delay="0"/>
                                  </p:stCondLst>
                                  <p:childTnLst>
                                    <p:set>
                                      <p:cBhvr>
                                        <p:cTn id="84" dur="1" fill="hold">
                                          <p:stCondLst>
                                            <p:cond delay="0"/>
                                          </p:stCondLst>
                                        </p:cTn>
                                        <p:tgtEl>
                                          <p:spTgt spid="260"/>
                                        </p:tgtEl>
                                        <p:attrNameLst>
                                          <p:attrName>style.visibility</p:attrName>
                                        </p:attrNameLst>
                                      </p:cBhvr>
                                      <p:to>
                                        <p:strVal val="visible"/>
                                      </p:to>
                                    </p:set>
                                    <p:animEffect transition="in" filter="fade">
                                      <p:cBhvr>
                                        <p:cTn id="85" dur="500"/>
                                        <p:tgtEl>
                                          <p:spTgt spid="260"/>
                                        </p:tgtEl>
                                      </p:cBhvr>
                                    </p:animEffect>
                                  </p:childTnLst>
                                </p:cTn>
                              </p:par>
                              <p:par>
                                <p:cTn id="86" presetID="10" presetClass="entr" presetSubtype="0" fill="hold" nodeType="withEffect">
                                  <p:stCondLst>
                                    <p:cond delay="0"/>
                                  </p:stCondLst>
                                  <p:childTnLst>
                                    <p:set>
                                      <p:cBhvr>
                                        <p:cTn id="87" dur="1" fill="hold">
                                          <p:stCondLst>
                                            <p:cond delay="0"/>
                                          </p:stCondLst>
                                        </p:cTn>
                                        <p:tgtEl>
                                          <p:spTgt spid="261"/>
                                        </p:tgtEl>
                                        <p:attrNameLst>
                                          <p:attrName>style.visibility</p:attrName>
                                        </p:attrNameLst>
                                      </p:cBhvr>
                                      <p:to>
                                        <p:strVal val="visible"/>
                                      </p:to>
                                    </p:set>
                                    <p:animEffect transition="in" filter="fade">
                                      <p:cBhvr>
                                        <p:cTn id="88" dur="500"/>
                                        <p:tgtEl>
                                          <p:spTgt spid="26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9"/>
                                        </p:tgtEl>
                                        <p:attrNameLst>
                                          <p:attrName>style.visibility</p:attrName>
                                        </p:attrNameLst>
                                      </p:cBhvr>
                                      <p:to>
                                        <p:strVal val="visible"/>
                                      </p:to>
                                    </p:set>
                                    <p:animEffect transition="in" filter="fade">
                                      <p:cBhvr>
                                        <p:cTn id="91" dur="500"/>
                                        <p:tgtEl>
                                          <p:spTgt spid="259"/>
                                        </p:tgtEl>
                                      </p:cBhvr>
                                    </p:animEffect>
                                  </p:childTnLst>
                                </p:cTn>
                              </p:par>
                            </p:childTnLst>
                          </p:cTn>
                        </p:par>
                        <p:par>
                          <p:cTn id="92" fill="hold">
                            <p:stCondLst>
                              <p:cond delay="8000"/>
                            </p:stCondLst>
                            <p:childTnLst>
                              <p:par>
                                <p:cTn id="93" presetID="10" presetClass="entr" presetSubtype="0" fill="hold" nodeType="afterEffect">
                                  <p:stCondLst>
                                    <p:cond delay="0"/>
                                  </p:stCondLst>
                                  <p:childTnLst>
                                    <p:set>
                                      <p:cBhvr>
                                        <p:cTn id="94" dur="1" fill="hold">
                                          <p:stCondLst>
                                            <p:cond delay="0"/>
                                          </p:stCondLst>
                                        </p:cTn>
                                        <p:tgtEl>
                                          <p:spTgt spid="193"/>
                                        </p:tgtEl>
                                        <p:attrNameLst>
                                          <p:attrName>style.visibility</p:attrName>
                                        </p:attrNameLst>
                                      </p:cBhvr>
                                      <p:to>
                                        <p:strVal val="visible"/>
                                      </p:to>
                                    </p:set>
                                    <p:animEffect transition="in" filter="fade">
                                      <p:cBhvr>
                                        <p:cTn id="95" dur="500"/>
                                        <p:tgtEl>
                                          <p:spTgt spid="193"/>
                                        </p:tgtEl>
                                      </p:cBhvr>
                                    </p:animEffect>
                                  </p:childTnLst>
                                </p:cTn>
                              </p:par>
                              <p:par>
                                <p:cTn id="96" presetID="10" presetClass="entr" presetSubtype="0" fill="hold" nodeType="withEffect">
                                  <p:stCondLst>
                                    <p:cond delay="0"/>
                                  </p:stCondLst>
                                  <p:childTnLst>
                                    <p:set>
                                      <p:cBhvr>
                                        <p:cTn id="97" dur="1" fill="hold">
                                          <p:stCondLst>
                                            <p:cond delay="0"/>
                                          </p:stCondLst>
                                        </p:cTn>
                                        <p:tgtEl>
                                          <p:spTgt spid="195"/>
                                        </p:tgtEl>
                                        <p:attrNameLst>
                                          <p:attrName>style.visibility</p:attrName>
                                        </p:attrNameLst>
                                      </p:cBhvr>
                                      <p:to>
                                        <p:strVal val="visible"/>
                                      </p:to>
                                    </p:set>
                                    <p:animEffect transition="in" filter="fade">
                                      <p:cBhvr>
                                        <p:cTn id="98" dur="500"/>
                                        <p:tgtEl>
                                          <p:spTgt spid="19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94"/>
                                        </p:tgtEl>
                                        <p:attrNameLst>
                                          <p:attrName>style.visibility</p:attrName>
                                        </p:attrNameLst>
                                      </p:cBhvr>
                                      <p:to>
                                        <p:strVal val="visible"/>
                                      </p:to>
                                    </p:set>
                                    <p:animEffect transition="in" filter="fade">
                                      <p:cBhvr>
                                        <p:cTn id="101" dur="500"/>
                                        <p:tgtEl>
                                          <p:spTgt spid="194"/>
                                        </p:tgtEl>
                                      </p:cBhvr>
                                    </p:animEffect>
                                  </p:childTnLst>
                                </p:cTn>
                              </p:par>
                            </p:childTnLst>
                          </p:cTn>
                        </p:par>
                        <p:par>
                          <p:cTn id="102" fill="hold">
                            <p:stCondLst>
                              <p:cond delay="8500"/>
                            </p:stCondLst>
                            <p:childTnLst>
                              <p:par>
                                <p:cTn id="103" presetID="10" presetClass="entr" presetSubtype="0" fill="hold" nodeType="afterEffect">
                                  <p:stCondLst>
                                    <p:cond delay="0"/>
                                  </p:stCondLst>
                                  <p:childTnLst>
                                    <p:set>
                                      <p:cBhvr>
                                        <p:cTn id="104" dur="1" fill="hold">
                                          <p:stCondLst>
                                            <p:cond delay="0"/>
                                          </p:stCondLst>
                                        </p:cTn>
                                        <p:tgtEl>
                                          <p:spTgt spid="201"/>
                                        </p:tgtEl>
                                        <p:attrNameLst>
                                          <p:attrName>style.visibility</p:attrName>
                                        </p:attrNameLst>
                                      </p:cBhvr>
                                      <p:to>
                                        <p:strVal val="visible"/>
                                      </p:to>
                                    </p:set>
                                    <p:animEffect transition="in" filter="fade">
                                      <p:cBhvr>
                                        <p:cTn id="105" dur="500"/>
                                        <p:tgtEl>
                                          <p:spTgt spid="201"/>
                                        </p:tgtEl>
                                      </p:cBhvr>
                                    </p:animEffect>
                                  </p:childTnLst>
                                </p:cTn>
                              </p:par>
                              <p:par>
                                <p:cTn id="106" presetID="10" presetClass="entr" presetSubtype="0" fill="hold" nodeType="withEffect">
                                  <p:stCondLst>
                                    <p:cond delay="0"/>
                                  </p:stCondLst>
                                  <p:childTnLst>
                                    <p:set>
                                      <p:cBhvr>
                                        <p:cTn id="107" dur="1" fill="hold">
                                          <p:stCondLst>
                                            <p:cond delay="0"/>
                                          </p:stCondLst>
                                        </p:cTn>
                                        <p:tgtEl>
                                          <p:spTgt spid="204"/>
                                        </p:tgtEl>
                                        <p:attrNameLst>
                                          <p:attrName>style.visibility</p:attrName>
                                        </p:attrNameLst>
                                      </p:cBhvr>
                                      <p:to>
                                        <p:strVal val="visible"/>
                                      </p:to>
                                    </p:set>
                                    <p:animEffect transition="in" filter="fade">
                                      <p:cBhvr>
                                        <p:cTn id="108" dur="500"/>
                                        <p:tgtEl>
                                          <p:spTgt spid="20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97"/>
                                        </p:tgtEl>
                                        <p:attrNameLst>
                                          <p:attrName>style.visibility</p:attrName>
                                        </p:attrNameLst>
                                      </p:cBhvr>
                                      <p:to>
                                        <p:strVal val="visible"/>
                                      </p:to>
                                    </p:set>
                                    <p:animEffect transition="in" filter="fade">
                                      <p:cBhvr>
                                        <p:cTn id="111" dur="500"/>
                                        <p:tgtEl>
                                          <p:spTgt spid="197"/>
                                        </p:tgtEl>
                                      </p:cBhvr>
                                    </p:animEffect>
                                  </p:childTnLst>
                                </p:cTn>
                              </p:par>
                            </p:childTnLst>
                          </p:cTn>
                        </p:par>
                        <p:par>
                          <p:cTn id="112" fill="hold">
                            <p:stCondLst>
                              <p:cond delay="9000"/>
                            </p:stCondLst>
                            <p:childTnLst>
                              <p:par>
                                <p:cTn id="113" presetID="10" presetClass="entr" presetSubtype="0" fill="hold" nodeType="afterEffect">
                                  <p:stCondLst>
                                    <p:cond delay="0"/>
                                  </p:stCondLst>
                                  <p:childTnLst>
                                    <p:set>
                                      <p:cBhvr>
                                        <p:cTn id="114" dur="1" fill="hold">
                                          <p:stCondLst>
                                            <p:cond delay="0"/>
                                          </p:stCondLst>
                                        </p:cTn>
                                        <p:tgtEl>
                                          <p:spTgt spid="235"/>
                                        </p:tgtEl>
                                        <p:attrNameLst>
                                          <p:attrName>style.visibility</p:attrName>
                                        </p:attrNameLst>
                                      </p:cBhvr>
                                      <p:to>
                                        <p:strVal val="visible"/>
                                      </p:to>
                                    </p:set>
                                    <p:animEffect transition="in" filter="fade">
                                      <p:cBhvr>
                                        <p:cTn id="115" dur="500"/>
                                        <p:tgtEl>
                                          <p:spTgt spid="235"/>
                                        </p:tgtEl>
                                      </p:cBhvr>
                                    </p:animEffect>
                                  </p:childTnLst>
                                </p:cTn>
                              </p:par>
                              <p:par>
                                <p:cTn id="116" presetID="10" presetClass="entr" presetSubtype="0" fill="hold" nodeType="withEffect">
                                  <p:stCondLst>
                                    <p:cond delay="0"/>
                                  </p:stCondLst>
                                  <p:childTnLst>
                                    <p:set>
                                      <p:cBhvr>
                                        <p:cTn id="117" dur="1" fill="hold">
                                          <p:stCondLst>
                                            <p:cond delay="0"/>
                                          </p:stCondLst>
                                        </p:cTn>
                                        <p:tgtEl>
                                          <p:spTgt spid="236"/>
                                        </p:tgtEl>
                                        <p:attrNameLst>
                                          <p:attrName>style.visibility</p:attrName>
                                        </p:attrNameLst>
                                      </p:cBhvr>
                                      <p:to>
                                        <p:strVal val="visible"/>
                                      </p:to>
                                    </p:set>
                                    <p:animEffect transition="in" filter="fade">
                                      <p:cBhvr>
                                        <p:cTn id="118" dur="500"/>
                                        <p:tgtEl>
                                          <p:spTgt spid="23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33"/>
                                        </p:tgtEl>
                                        <p:attrNameLst>
                                          <p:attrName>style.visibility</p:attrName>
                                        </p:attrNameLst>
                                      </p:cBhvr>
                                      <p:to>
                                        <p:strVal val="visible"/>
                                      </p:to>
                                    </p:set>
                                    <p:animEffect transition="in" filter="fade">
                                      <p:cBhvr>
                                        <p:cTn id="121"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219" grpId="0"/>
      <p:bldP spid="233" grpId="0"/>
      <p:bldP spid="4" grpId="0" animBg="1"/>
      <p:bldP spid="197" grpId="0"/>
      <p:bldP spid="207" grpId="0"/>
      <p:bldP spid="247" grpId="0"/>
      <p:bldP spid="250" grpId="0"/>
      <p:bldP spid="25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Green paper stripe curves">
            <a:extLst>
              <a:ext uri="{FF2B5EF4-FFF2-40B4-BE49-F238E27FC236}">
                <a16:creationId xmlns:a16="http://schemas.microsoft.com/office/drawing/2014/main" id="{D9051A22-C365-44F9-AA8D-031F27844B4B}"/>
              </a:ext>
            </a:extLst>
          </p:cNvPr>
          <p:cNvPicPr>
            <a:picLocks noChangeAspect="1"/>
          </p:cNvPicPr>
          <p:nvPr/>
        </p:nvPicPr>
        <p:blipFill rotWithShape="1">
          <a:blip r:embed="rId2" cstate="email">
            <a:alphaModFix amt="50000"/>
            <a:extLst>
              <a:ext uri="{BEBA8EAE-BF5A-486C-A8C5-ECC9F3942E4B}">
                <a14:imgProps xmlns:a14="http://schemas.microsoft.com/office/drawing/2010/main">
                  <a14:imgLayer r:embed="rId3">
                    <a14:imgEffect>
                      <a14:artisticTexturizer/>
                    </a14:imgEffect>
                    <a14:imgEffect>
                      <a14:colorTemperature colorTemp="112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24188" y="10"/>
            <a:ext cx="9134474" cy="12179290"/>
          </a:xfrm>
          <a:prstGeom prst="rect">
            <a:avLst/>
          </a:prstGeom>
        </p:spPr>
      </p:pic>
      <p:sp>
        <p:nvSpPr>
          <p:cNvPr id="8" name="TextBox 7">
            <a:extLst>
              <a:ext uri="{FF2B5EF4-FFF2-40B4-BE49-F238E27FC236}">
                <a16:creationId xmlns:a16="http://schemas.microsoft.com/office/drawing/2014/main" id="{19C8182F-3571-4410-B2C6-078630F855D4}"/>
              </a:ext>
            </a:extLst>
          </p:cNvPr>
          <p:cNvSpPr txBox="1"/>
          <p:nvPr/>
        </p:nvSpPr>
        <p:spPr>
          <a:xfrm>
            <a:off x="1208316" y="2269675"/>
            <a:ext cx="7592784" cy="3139321"/>
          </a:xfrm>
          <a:prstGeom prst="rect">
            <a:avLst/>
          </a:prstGeom>
          <a:noFill/>
        </p:spPr>
        <p:txBody>
          <a:bodyPr wrap="square" rtlCol="0">
            <a:spAutoFit/>
          </a:bodyPr>
          <a:lstStyle/>
          <a:p>
            <a:pPr algn="l"/>
            <a:r>
              <a:rPr lang="en-US" sz="2200" b="1" i="0" u="none" strike="noStrike" baseline="0" dirty="0">
                <a:latin typeface="Arial" panose="020B0604020202020204" pitchFamily="34" charset="0"/>
                <a:cs typeface="Arial" panose="020B0604020202020204" pitchFamily="34" charset="0"/>
              </a:rPr>
              <a:t>Commitment to Continuous Learning</a:t>
            </a:r>
          </a:p>
          <a:p>
            <a:pPr algn="l"/>
            <a:r>
              <a:rPr lang="en-US" sz="2200" b="0" i="0" u="none" strike="noStrike" baseline="0" dirty="0">
                <a:latin typeface="Arial" panose="020B0604020202020204" pitchFamily="34" charset="0"/>
                <a:cs typeface="Arial" panose="020B0604020202020204" pitchFamily="34" charset="0"/>
              </a:rPr>
              <a:t>• Keeps abreast of new developments in own occupation/profession.</a:t>
            </a:r>
          </a:p>
          <a:p>
            <a:pPr algn="l"/>
            <a:r>
              <a:rPr lang="en-US" sz="2200" b="0" i="0" u="none" strike="noStrike" baseline="0" dirty="0">
                <a:latin typeface="Arial" panose="020B0604020202020204" pitchFamily="34" charset="0"/>
                <a:cs typeface="Arial" panose="020B0604020202020204" pitchFamily="34" charset="0"/>
              </a:rPr>
              <a:t>• Actively seeks to develop oneself professionally and personally.</a:t>
            </a:r>
          </a:p>
          <a:p>
            <a:pPr algn="l"/>
            <a:r>
              <a:rPr lang="en-US" sz="2200" b="0" i="0" u="none" strike="noStrike" baseline="0" dirty="0">
                <a:latin typeface="Arial" panose="020B0604020202020204" pitchFamily="34" charset="0"/>
                <a:cs typeface="Arial" panose="020B0604020202020204" pitchFamily="34" charset="0"/>
              </a:rPr>
              <a:t>• Contributes to the learning of colleagues and subordinates.</a:t>
            </a:r>
          </a:p>
          <a:p>
            <a:pPr algn="l"/>
            <a:r>
              <a:rPr lang="en-US" sz="2200" b="0" i="0" u="none" strike="noStrike" baseline="0" dirty="0">
                <a:latin typeface="Arial" panose="020B0604020202020204" pitchFamily="34" charset="0"/>
                <a:cs typeface="Arial" panose="020B0604020202020204" pitchFamily="34" charset="0"/>
              </a:rPr>
              <a:t>• Shows willingness to learn from others.</a:t>
            </a:r>
          </a:p>
          <a:p>
            <a:pPr algn="l"/>
            <a:r>
              <a:rPr lang="en-US" sz="2200" b="0" i="0" u="none" strike="noStrike" baseline="0" dirty="0">
                <a:latin typeface="Arial" panose="020B0604020202020204" pitchFamily="34" charset="0"/>
                <a:cs typeface="Arial" panose="020B0604020202020204" pitchFamily="34" charset="0"/>
              </a:rPr>
              <a:t>• Seeks feedback to learn and improve.</a:t>
            </a:r>
            <a:endParaRPr lang="en-GB" sz="22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52CD653-8DC0-4C1D-950A-DE1BA9F93546}"/>
              </a:ext>
            </a:extLst>
          </p:cNvPr>
          <p:cNvSpPr txBox="1"/>
          <p:nvPr/>
        </p:nvSpPr>
        <p:spPr>
          <a:xfrm>
            <a:off x="1681843" y="326566"/>
            <a:ext cx="6090560" cy="707886"/>
          </a:xfrm>
          <a:prstGeom prst="rect">
            <a:avLst/>
          </a:prstGeom>
          <a:noFill/>
        </p:spPr>
        <p:txBody>
          <a:bodyPr wrap="square" rtlCol="0">
            <a:spAutoFit/>
          </a:bodyPr>
          <a:lstStyle/>
          <a:p>
            <a:r>
              <a:rPr lang="en-GB" sz="4000" b="1" i="1" spc="600" dirty="0">
                <a:solidFill>
                  <a:srgbClr val="3B20A0"/>
                </a:solidFill>
                <a:latin typeface="Chiller" panose="04020404031007020602" pitchFamily="82" charset="0"/>
              </a:rPr>
              <a:t>CORE COMPETENCIES</a:t>
            </a:r>
          </a:p>
        </p:txBody>
      </p:sp>
      <p:graphicFrame>
        <p:nvGraphicFramePr>
          <p:cNvPr id="38" name="TextBox 10">
            <a:extLst>
              <a:ext uri="{FF2B5EF4-FFF2-40B4-BE49-F238E27FC236}">
                <a16:creationId xmlns:a16="http://schemas.microsoft.com/office/drawing/2014/main" id="{A77518CB-C6FD-4B36-AF31-3EB7E8610C13}"/>
              </a:ext>
            </a:extLst>
          </p:cNvPr>
          <p:cNvGraphicFramePr/>
          <p:nvPr>
            <p:extLst>
              <p:ext uri="{D42A27DB-BD31-4B8C-83A1-F6EECF244321}">
                <p14:modId xmlns:p14="http://schemas.microsoft.com/office/powerpoint/2010/main" val="4157992589"/>
              </p:ext>
            </p:extLst>
          </p:nvPr>
        </p:nvGraphicFramePr>
        <p:xfrm>
          <a:off x="277586" y="4996554"/>
          <a:ext cx="8201707" cy="72644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7" name="Rectangle: Rounded Corners 36">
            <a:extLst>
              <a:ext uri="{FF2B5EF4-FFF2-40B4-BE49-F238E27FC236}">
                <a16:creationId xmlns:a16="http://schemas.microsoft.com/office/drawing/2014/main" id="{C57F28A3-0383-44C5-9F13-21A1FA1603EC}"/>
              </a:ext>
            </a:extLst>
          </p:cNvPr>
          <p:cNvSpPr/>
          <p:nvPr/>
        </p:nvSpPr>
        <p:spPr>
          <a:xfrm>
            <a:off x="270436" y="5858859"/>
            <a:ext cx="8201707" cy="2648331"/>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9" name="Rectangle 38" descr="Checklist">
            <a:extLst>
              <a:ext uri="{FF2B5EF4-FFF2-40B4-BE49-F238E27FC236}">
                <a16:creationId xmlns:a16="http://schemas.microsoft.com/office/drawing/2014/main" id="{5D21E450-D02D-4291-9313-F8FC36AC08C7}"/>
              </a:ext>
            </a:extLst>
          </p:cNvPr>
          <p:cNvSpPr/>
          <p:nvPr/>
        </p:nvSpPr>
        <p:spPr>
          <a:xfrm>
            <a:off x="760290" y="6237171"/>
            <a:ext cx="1537406" cy="169706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0" name="Group 39">
            <a:extLst>
              <a:ext uri="{FF2B5EF4-FFF2-40B4-BE49-F238E27FC236}">
                <a16:creationId xmlns:a16="http://schemas.microsoft.com/office/drawing/2014/main" id="{95751A10-2958-4B77-87B3-0ADCA2AC723B}"/>
              </a:ext>
            </a:extLst>
          </p:cNvPr>
          <p:cNvGrpSpPr/>
          <p:nvPr/>
        </p:nvGrpSpPr>
        <p:grpSpPr>
          <a:xfrm>
            <a:off x="2787552" y="5996042"/>
            <a:ext cx="5684590" cy="2244637"/>
            <a:chOff x="2517116" y="771243"/>
            <a:chExt cx="5684590" cy="2244637"/>
          </a:xfrm>
        </p:grpSpPr>
        <p:sp>
          <p:nvSpPr>
            <p:cNvPr id="41" name="Rectangle 40">
              <a:extLst>
                <a:ext uri="{FF2B5EF4-FFF2-40B4-BE49-F238E27FC236}">
                  <a16:creationId xmlns:a16="http://schemas.microsoft.com/office/drawing/2014/main" id="{A0FE66A1-053E-4FCC-93BD-2C0EF776C8A5}"/>
                </a:ext>
              </a:extLst>
            </p:cNvPr>
            <p:cNvSpPr/>
            <p:nvPr/>
          </p:nvSpPr>
          <p:spPr>
            <a:xfrm>
              <a:off x="2517116" y="771243"/>
              <a:ext cx="5684590" cy="21793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C2FAF9D1-63FD-443E-A653-AB842DC8B0D6}"/>
                </a:ext>
              </a:extLst>
            </p:cNvPr>
            <p:cNvSpPr txBox="1"/>
            <p:nvPr/>
          </p:nvSpPr>
          <p:spPr>
            <a:xfrm>
              <a:off x="2517116" y="836559"/>
              <a:ext cx="5684590" cy="21793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0645" tIns="230645" rIns="230645" bIns="230645" numCol="1" spcCol="1270" anchor="ctr" anchorCtr="0">
              <a:noAutofit/>
            </a:bodyPr>
            <a:lstStyle/>
            <a:p>
              <a:pPr marL="0" lvl="0" indent="0" algn="l" defTabSz="800100">
                <a:lnSpc>
                  <a:spcPct val="100000"/>
                </a:lnSpc>
                <a:spcBef>
                  <a:spcPct val="0"/>
                </a:spcBef>
                <a:spcAft>
                  <a:spcPct val="35000"/>
                </a:spcAft>
                <a:buNone/>
              </a:pPr>
              <a:r>
                <a:rPr lang="en-US" sz="1800" kern="1200" dirty="0"/>
                <a:t>Professional journals and trade magazines are one of the best resources to keep abreast of technology developments in the industry and to track changes in best practices. By reading these regularly, I can keep a running list of the rising areas where I might improve my knowledge.</a:t>
              </a:r>
            </a:p>
          </p:txBody>
        </p:sp>
      </p:grpSp>
      <p:sp>
        <p:nvSpPr>
          <p:cNvPr id="2" name="TextBox 1">
            <a:extLst>
              <a:ext uri="{FF2B5EF4-FFF2-40B4-BE49-F238E27FC236}">
                <a16:creationId xmlns:a16="http://schemas.microsoft.com/office/drawing/2014/main" id="{400A882B-3BCA-416F-A41F-9A1342E4482A}"/>
              </a:ext>
            </a:extLst>
          </p:cNvPr>
          <p:cNvSpPr txBox="1"/>
          <p:nvPr/>
        </p:nvSpPr>
        <p:spPr>
          <a:xfrm>
            <a:off x="333375" y="1518557"/>
            <a:ext cx="8467725" cy="477054"/>
          </a:xfrm>
          <a:prstGeom prst="rect">
            <a:avLst/>
          </a:prstGeom>
          <a:noFill/>
        </p:spPr>
        <p:txBody>
          <a:bodyPr wrap="square" rtlCol="0">
            <a:spAutoFit/>
          </a:bodyPr>
          <a:lstStyle/>
          <a:p>
            <a:pPr marL="0" marR="0">
              <a:spcBef>
                <a:spcPts val="0"/>
              </a:spcBef>
              <a:spcAft>
                <a:spcPts val="0"/>
              </a:spcAft>
            </a:pPr>
            <a:r>
              <a:rPr lang="en-GB" sz="2500" b="1" dirty="0">
                <a:effectLst/>
                <a:latin typeface="Calibri" panose="020F0502020204030204" pitchFamily="34" charset="0"/>
                <a:ea typeface="Calibri" panose="020F0502020204030204" pitchFamily="34" charset="0"/>
                <a:cs typeface="Arial" panose="020B0604020202020204" pitchFamily="34" charset="0"/>
              </a:rPr>
              <a:t>Below is the most focused core competencies in coming future </a:t>
            </a:r>
            <a:endParaRPr lang="en-GB" sz="25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2660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ppt_x"/>
                                          </p:val>
                                        </p:tav>
                                        <p:tav tm="100000">
                                          <p:val>
                                            <p:strVal val="#ppt_x"/>
                                          </p:val>
                                        </p:tav>
                                      </p:tavLst>
                                    </p:anim>
                                    <p:anim calcmode="lin" valueType="num">
                                      <p:cBhvr additive="base">
                                        <p:cTn id="2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38" grpId="0">
        <p:bldAsOne/>
      </p:bldGraphic>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Green paper stripe curves">
            <a:extLst>
              <a:ext uri="{FF2B5EF4-FFF2-40B4-BE49-F238E27FC236}">
                <a16:creationId xmlns:a16="http://schemas.microsoft.com/office/drawing/2014/main" id="{D9051A22-C365-44F9-AA8D-031F27844B4B}"/>
              </a:ext>
            </a:extLst>
          </p:cNvPr>
          <p:cNvPicPr>
            <a:picLocks noChangeAspect="1"/>
          </p:cNvPicPr>
          <p:nvPr/>
        </p:nvPicPr>
        <p:blipFill rotWithShape="1">
          <a:blip r:embed="rId2" cstate="email">
            <a:alphaModFix amt="50000"/>
            <a:extLst>
              <a:ext uri="{BEBA8EAE-BF5A-486C-A8C5-ECC9F3942E4B}">
                <a14:imgProps xmlns:a14="http://schemas.microsoft.com/office/drawing/2010/main">
                  <a14:imgLayer r:embed="rId3">
                    <a14:imgEffect>
                      <a14:artisticTexturizer/>
                    </a14:imgEffect>
                    <a14:imgEffect>
                      <a14:colorTemperature colorTemp="112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24188" y="10"/>
            <a:ext cx="9134474" cy="12179290"/>
          </a:xfrm>
          <a:prstGeom prst="rect">
            <a:avLst/>
          </a:prstGeom>
        </p:spPr>
      </p:pic>
      <p:sp>
        <p:nvSpPr>
          <p:cNvPr id="9" name="TextBox 8">
            <a:extLst>
              <a:ext uri="{FF2B5EF4-FFF2-40B4-BE49-F238E27FC236}">
                <a16:creationId xmlns:a16="http://schemas.microsoft.com/office/drawing/2014/main" id="{452CD653-8DC0-4C1D-950A-DE1BA9F93546}"/>
              </a:ext>
            </a:extLst>
          </p:cNvPr>
          <p:cNvSpPr txBox="1"/>
          <p:nvPr/>
        </p:nvSpPr>
        <p:spPr>
          <a:xfrm>
            <a:off x="1681843" y="326566"/>
            <a:ext cx="6090560" cy="707886"/>
          </a:xfrm>
          <a:prstGeom prst="rect">
            <a:avLst/>
          </a:prstGeom>
          <a:noFill/>
        </p:spPr>
        <p:txBody>
          <a:bodyPr wrap="square" rtlCol="0">
            <a:spAutoFit/>
          </a:bodyPr>
          <a:lstStyle/>
          <a:p>
            <a:r>
              <a:rPr lang="en-GB" sz="4000" b="1" i="1" spc="600" dirty="0">
                <a:solidFill>
                  <a:srgbClr val="3B20A0"/>
                </a:solidFill>
                <a:latin typeface="Chiller" panose="04020404031007020602" pitchFamily="82" charset="0"/>
              </a:rPr>
              <a:t>CORE COMPETENCIES</a:t>
            </a:r>
          </a:p>
        </p:txBody>
      </p:sp>
      <p:graphicFrame>
        <p:nvGraphicFramePr>
          <p:cNvPr id="38" name="TextBox 10">
            <a:extLst>
              <a:ext uri="{FF2B5EF4-FFF2-40B4-BE49-F238E27FC236}">
                <a16:creationId xmlns:a16="http://schemas.microsoft.com/office/drawing/2014/main" id="{A77518CB-C6FD-4B36-AF31-3EB7E8610C13}"/>
              </a:ext>
            </a:extLst>
          </p:cNvPr>
          <p:cNvGraphicFramePr/>
          <p:nvPr>
            <p:extLst>
              <p:ext uri="{D42A27DB-BD31-4B8C-83A1-F6EECF244321}">
                <p14:modId xmlns:p14="http://schemas.microsoft.com/office/powerpoint/2010/main" val="89750923"/>
              </p:ext>
            </p:extLst>
          </p:nvPr>
        </p:nvGraphicFramePr>
        <p:xfrm>
          <a:off x="466383" y="1361008"/>
          <a:ext cx="8201707" cy="72644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7973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5F44A9BDED7846BB7002FD281FB688" ma:contentTypeVersion="10" ma:contentTypeDescription="Create a new document." ma:contentTypeScope="" ma:versionID="95529eb55348b13b3e8cf042107cb7f9">
  <xsd:schema xmlns:xsd="http://www.w3.org/2001/XMLSchema" xmlns:xs="http://www.w3.org/2001/XMLSchema" xmlns:p="http://schemas.microsoft.com/office/2006/metadata/properties" xmlns:ns3="9c3d1b97-61ba-495f-b587-d777fe4ce375" xmlns:ns4="d7cf9cae-1e2b-4321-9cff-a69af5466ab4" targetNamespace="http://schemas.microsoft.com/office/2006/metadata/properties" ma:root="true" ma:fieldsID="8a8b62296515bd0888af69efef53a289" ns3:_="" ns4:_="">
    <xsd:import namespace="9c3d1b97-61ba-495f-b587-d777fe4ce375"/>
    <xsd:import namespace="d7cf9cae-1e2b-4321-9cff-a69af5466ab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3d1b97-61ba-495f-b587-d777fe4ce37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cf9cae-1e2b-4321-9cff-a69af5466ab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655AED-D521-42AC-BF55-25DA73F22305}">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d7cf9cae-1e2b-4321-9cff-a69af5466ab4"/>
    <ds:schemaRef ds:uri="9c3d1b97-61ba-495f-b587-d777fe4ce375"/>
    <ds:schemaRef ds:uri="http://www.w3.org/XML/1998/namespace"/>
  </ds:schemaRefs>
</ds:datastoreItem>
</file>

<file path=customXml/itemProps2.xml><?xml version="1.0" encoding="utf-8"?>
<ds:datastoreItem xmlns:ds="http://schemas.openxmlformats.org/officeDocument/2006/customXml" ds:itemID="{A4661A5E-AFC8-4676-BCC1-CF2B91F41E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3d1b97-61ba-495f-b587-d777fe4ce375"/>
    <ds:schemaRef ds:uri="d7cf9cae-1e2b-4321-9cff-a69af5466a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2C6905-1111-467E-8377-8EE5A91017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TotalTime>
  <Words>1104</Words>
  <Application>Microsoft Office PowerPoint</Application>
  <PresentationFormat>Ledger Paper (11x17 in)</PresentationFormat>
  <Paragraphs>118</Paragraphs>
  <Slides>10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Algerian</vt:lpstr>
      <vt:lpstr>Arial</vt:lpstr>
      <vt:lpstr>Arial</vt:lpstr>
      <vt:lpstr>Arial Narrow</vt:lpstr>
      <vt:lpstr>Calibri</vt:lpstr>
      <vt:lpstr>Calibri Light</vt:lpstr>
      <vt:lpstr>Chiller</vt:lpstr>
      <vt:lpstr>Times New Roman</vt:lpstr>
      <vt:lpstr>Office Theme</vt:lpstr>
      <vt:lpstr>Krishna Annugula</vt:lpstr>
      <vt:lpstr>Slide 1</vt:lpstr>
      <vt:lpstr>PowerPoint Presentation</vt:lpstr>
      <vt:lpstr>PowerPoint Presentation</vt:lpstr>
      <vt:lpstr>PowerPoint Presentation</vt:lpstr>
      <vt:lpstr>PowerPoint Presentation</vt:lpstr>
      <vt:lpstr>Slide 3</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Krishna Annugula</dc:title>
  <dc:creator>Krishna Annugula</dc:creator>
  <cp:lastModifiedBy>Krishna Annugula</cp:lastModifiedBy>
  <cp:revision>13</cp:revision>
  <dcterms:created xsi:type="dcterms:W3CDTF">2020-12-09T18:22:53Z</dcterms:created>
  <dcterms:modified xsi:type="dcterms:W3CDTF">2020-12-09T22:54:08Z</dcterms:modified>
</cp:coreProperties>
</file>